
<file path=[Content_Types].xml><?xml version="1.0" encoding="utf-8"?>
<Types xmlns="http://schemas.openxmlformats.org/package/2006/content-types"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14" y="-31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8 863 85 39 1 23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19.04.2020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359)</a:t>
            </a:r>
            <a:endParaRPr lang="ru-RU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43</Words>
  <Application>Microsoft Office PowerPoint</Application>
  <PresentationFormat>Произвольный</PresentationFormat>
  <Paragraphs>35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17</cp:revision>
  <cp:lastPrinted>2020-04-16T07:17:49Z</cp:lastPrinted>
  <dcterms:created xsi:type="dcterms:W3CDTF">2020-04-16T06:57:02Z</dcterms:created>
  <dcterms:modified xsi:type="dcterms:W3CDTF">2020-04-22T12:00:00Z</dcterms:modified>
</cp:coreProperties>
</file>