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19F7-15EE-4DBD-BB98-271A4A4C9708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E76F-6558-44CD-A532-AE9A3BFCDD2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19F7-15EE-4DBD-BB98-271A4A4C9708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E76F-6558-44CD-A532-AE9A3BFCDD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19F7-15EE-4DBD-BB98-271A4A4C9708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E76F-6558-44CD-A532-AE9A3BFCDD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19F7-15EE-4DBD-BB98-271A4A4C9708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E76F-6558-44CD-A532-AE9A3BFCDD2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19F7-15EE-4DBD-BB98-271A4A4C9708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E76F-6558-44CD-A532-AE9A3BFCDD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19F7-15EE-4DBD-BB98-271A4A4C9708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E76F-6558-44CD-A532-AE9A3BFCDD2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19F7-15EE-4DBD-BB98-271A4A4C9708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E76F-6558-44CD-A532-AE9A3BFCDD2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19F7-15EE-4DBD-BB98-271A4A4C9708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E76F-6558-44CD-A532-AE9A3BFCDD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19F7-15EE-4DBD-BB98-271A4A4C9708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E76F-6558-44CD-A532-AE9A3BFCDD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19F7-15EE-4DBD-BB98-271A4A4C9708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E76F-6558-44CD-A532-AE9A3BFCDD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19F7-15EE-4DBD-BB98-271A4A4C9708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E76F-6558-44CD-A532-AE9A3BFCDD2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B9C19F7-15EE-4DBD-BB98-271A4A4C9708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ADE76F-6558-44CD-A532-AE9A3BFCDD2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712968" cy="1728192"/>
          </a:xfrm>
        </p:spPr>
        <p:txBody>
          <a:bodyPr/>
          <a:lstStyle/>
          <a:p>
            <a:pPr marL="182880" indent="0" algn="just">
              <a:buNone/>
            </a:pPr>
            <a:r>
              <a:rPr lang="ru-RU" sz="1400" dirty="0">
                <a:effectLst/>
              </a:rPr>
              <a:t>	</a:t>
            </a:r>
            <a:r>
              <a:rPr lang="ru-RU" sz="1400" dirty="0" smtClean="0">
                <a:effectLst/>
              </a:rPr>
              <a:t>Вниманию </a:t>
            </a:r>
            <a:r>
              <a:rPr lang="ru-RU" sz="1400" dirty="0">
                <a:effectLst/>
              </a:rPr>
              <a:t>собственников недвижимого имущества, земельных участков и транспортных средств! </a:t>
            </a:r>
            <a:r>
              <a:rPr lang="ru-RU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декабря 2020 года </a:t>
            </a:r>
            <a:r>
              <a:rPr lang="ru-RU" sz="1400" dirty="0">
                <a:effectLst/>
              </a:rPr>
              <a:t>истек срок уплаты налогов на объекты собственности, которые принадлежали Вам в 2019 году</a:t>
            </a:r>
            <a:r>
              <a:rPr lang="ru-RU" sz="1400" dirty="0" smtClean="0">
                <a:effectLst/>
              </a:rPr>
              <a:t>.  </a:t>
            </a:r>
            <a:br>
              <a:rPr lang="ru-RU" sz="1400" dirty="0" smtClean="0">
                <a:effectLst/>
              </a:rPr>
            </a:br>
            <a:r>
              <a:rPr lang="ru-RU" sz="1400" dirty="0" smtClean="0">
                <a:effectLst/>
              </a:rPr>
              <a:t>	О </a:t>
            </a:r>
            <a:r>
              <a:rPr lang="ru-RU" sz="1400" dirty="0">
                <a:effectLst/>
              </a:rPr>
              <a:t>наличии задолженности Вы можете узнать в налоговой инспекции, через сервис «Личный кабинет налогоплательщика физического лица» или портал «</a:t>
            </a:r>
            <a:r>
              <a:rPr lang="ru-RU" sz="1400" dirty="0" err="1">
                <a:effectLst/>
              </a:rPr>
              <a:t>Госуслуги</a:t>
            </a:r>
            <a:r>
              <a:rPr lang="ru-RU" sz="1400" dirty="0">
                <a:effectLst/>
              </a:rPr>
              <a:t>».</a:t>
            </a:r>
            <a:br>
              <a:rPr lang="ru-RU" sz="1400" dirty="0">
                <a:effectLst/>
              </a:rPr>
            </a:br>
            <a:r>
              <a:rPr lang="ru-RU" sz="1400" dirty="0" smtClean="0">
                <a:effectLst/>
              </a:rPr>
              <a:t>	Просим </a:t>
            </a:r>
            <a:r>
              <a:rPr lang="ru-RU" sz="1400" dirty="0">
                <a:effectLst/>
              </a:rPr>
              <a:t>образовавшуюся задолженность погасить в кратчайшие сроки и войти в Новый год - без налоговых долгов</a:t>
            </a:r>
            <a:r>
              <a:rPr lang="ru-RU" sz="1400" dirty="0" smtClean="0">
                <a:effectLst/>
              </a:rPr>
              <a:t>. </a:t>
            </a:r>
            <a:endParaRPr lang="ru-RU" sz="1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28118"/>
            <a:ext cx="8784976" cy="51298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22344758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</TotalTime>
  <Words>0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 Вниманию собственников недвижимого имущества, земельных участков и транспортных средств! 1 декабря 2020 года истек срок уплаты налогов на объекты собственности, которые принадлежали Вам в 2019 году.    О наличии задолженности Вы можете узнать в налоговой инспекции, через сервис «Личный кабинет налогоплательщика физического лица» или портал «Госуслуги».  Просим образовавшуюся задолженность погасить в кратчайшие сроки и войти в Новый год - без налоговых долгов.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Вниманию собственников недвижимого имущества, земельных участков и транспортных средств! 1 декабря 2020 года истек срок уплаты налогов на объекты собственности, которые принадлежали Вам в 2019 году.    О наличии задолженности Вы можете узнать в налоговой инспекции, через сервис «Личный кабинет налогоплательщика физического лица» или портал «Госуслуги».  Просим образовавшуюся задолженность погасить в кратчайшие сроки и войти в Новый год - без налоговых долгов. </dc:title>
  <dc:creator>Пользователь</dc:creator>
  <cp:lastModifiedBy>Пользователь</cp:lastModifiedBy>
  <cp:revision>1</cp:revision>
  <dcterms:created xsi:type="dcterms:W3CDTF">2020-12-15T06:59:52Z</dcterms:created>
  <dcterms:modified xsi:type="dcterms:W3CDTF">2020-12-15T07:07:48Z</dcterms:modified>
</cp:coreProperties>
</file>