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751013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Уровень долговой нагрузки </a:t>
            </a:r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Треневского сельского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поселения </a:t>
            </a:r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Миллеровского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9566" y="2204864"/>
            <a:ext cx="3015012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год -0,0 тыс. рублей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45244" y="3429000"/>
            <a:ext cx="2989334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год – 0,0 тыс. рублей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45245" y="4561227"/>
            <a:ext cx="2989333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год – 0,0 тыс. рублей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4536504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9809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2024-07-10T12:40:53Z</dcterms:created>
  <dcterms:modified xsi:type="dcterms:W3CDTF">2024-07-11T07:54:58Z</dcterms:modified>
</cp:coreProperties>
</file>