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79512" y="188640"/>
            <a:ext cx="751013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Уровень долговой нагрузки </a:t>
            </a:r>
            <a:endParaRPr lang="ru-RU" sz="2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Треневского сельского </a:t>
            </a:r>
            <a:r>
              <a:rPr lang="ru-RU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поселения </a:t>
            </a:r>
            <a:endParaRPr lang="ru-RU" sz="28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Миллеровского </a:t>
            </a:r>
            <a:r>
              <a:rPr lang="ru-RU" sz="28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района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19566" y="2204864"/>
            <a:ext cx="3015012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год -0,0 тыс. рублей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45244" y="3429000"/>
            <a:ext cx="2989334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2023 год – 0,0 тыс. рублей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45245" y="4561227"/>
            <a:ext cx="2989333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год – 0,0 тыс. рублей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628800"/>
            <a:ext cx="4536504" cy="4536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898099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31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2024-07-10T12:40:53Z</dcterms:created>
  <dcterms:modified xsi:type="dcterms:W3CDTF">2024-07-11T07:54:58Z</dcterms:modified>
</cp:coreProperties>
</file>