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6" t="20427" r="42334" b="4475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556792"/>
            <a:ext cx="6400800" cy="1752600"/>
          </a:xfrm>
        </p:spPr>
        <p:txBody>
          <a:bodyPr>
            <a:normAutofit fontScale="55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Административно – </a:t>
            </a:r>
            <a:b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территориальное деление </a:t>
            </a:r>
            <a:b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«Треневского сельского 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поселения»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5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605963" y="402330"/>
            <a:ext cx="6455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Административно- территориальное деление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Треневского сельского поселения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9587" y="1268760"/>
            <a:ext cx="474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Население- 2 560 чел., площадь- 15 749,7 га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2628875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Долотинка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население 787 чел., площадь 176,4 га.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7112" y="3504456"/>
            <a:ext cx="3676816" cy="572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Мальчевско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Полненская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население 647 чел., площадь 307,27 га.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5157192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Треневка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аселение 342 чел., площадь 155,28 га.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7112" y="4293096"/>
            <a:ext cx="3676816" cy="601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х. Терновой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население 593 чел., площадь 157,57 га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32698" y="2612211"/>
            <a:ext cx="36364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х. Имени Ленина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аселение 80 чел., площадь 123,33 га.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32698" y="3491880"/>
            <a:ext cx="3636404" cy="52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х. Кринички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аселение 48 чел., площадь 27,83 га.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32698" y="4293096"/>
            <a:ext cx="3636404" cy="601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х. Дудки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аселение 40 чел., площадь 18,03 га.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32698" y="5157192"/>
            <a:ext cx="3636404" cy="576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х. Александровский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население 23 чел., площадь 48.54 га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001163" y="1916832"/>
            <a:ext cx="5595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Земли населенных пунктов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1 014,25 га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 :</a:t>
            </a:r>
          </a:p>
        </p:txBody>
      </p:sp>
    </p:spTree>
    <p:extLst>
      <p:ext uri="{BB962C8B-B14F-4D97-AF65-F5344CB8AC3E}">
        <p14:creationId xmlns:p14="http://schemas.microsoft.com/office/powerpoint/2010/main" val="4049723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120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2024-07-09T10:47:29Z</dcterms:created>
  <dcterms:modified xsi:type="dcterms:W3CDTF">2024-07-09T12:07:56Z</dcterms:modified>
</cp:coreProperties>
</file>