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96" t="20427" r="42334" b="44755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1556792"/>
            <a:ext cx="6400800" cy="1752600"/>
          </a:xfrm>
        </p:spPr>
        <p:txBody>
          <a:bodyPr>
            <a:normAutofit fontScale="55000" lnSpcReduction="2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36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Административно – </a:t>
            </a:r>
            <a:br>
              <a:rPr lang="ru-RU" sz="36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36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36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36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территориальное деление </a:t>
            </a:r>
            <a:br>
              <a:rPr lang="ru-RU" sz="36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36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36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«Треневского сельского </a:t>
            </a:r>
            <a:r>
              <a:rPr lang="ru-RU" sz="36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поселения»</a:t>
            </a: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855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1605963" y="402330"/>
            <a:ext cx="64558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Административно- территориальное деление</a:t>
            </a:r>
          </a:p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Треневского сельского поселения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39587" y="1268760"/>
            <a:ext cx="4741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Население- 2 560 чел., площадь- 15 749,7 га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1520" y="2628875"/>
            <a:ext cx="367240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Долотинка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население 787 чел., площадь 176,4 га.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47112" y="3504456"/>
            <a:ext cx="3676816" cy="5726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Мальчевско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Полненская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население 647 чел., площадь 307,27 га.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51520" y="5157192"/>
            <a:ext cx="367240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х.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Треневка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аселение 342 чел., площадь 155,28 га.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47112" y="4293096"/>
            <a:ext cx="3676816" cy="6012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х. Терновой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население 593 чел., площадь 157,57 га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232698" y="2612211"/>
            <a:ext cx="3636404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х. Имени Ленина</a:t>
            </a: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аселение 80 чел., площадь 123,33 га.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232698" y="3491880"/>
            <a:ext cx="3636404" cy="525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х. Кринички</a:t>
            </a: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аселение 48 чел., площадь 27,83 га.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232698" y="4293096"/>
            <a:ext cx="3636404" cy="6012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х. Дудки </a:t>
            </a: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аселение 40 чел., площадь 18,03 га.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232698" y="5157192"/>
            <a:ext cx="3636404" cy="5763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х. Александровский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население 23 чел., площадь 48.54 га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2001163" y="1916832"/>
            <a:ext cx="55951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Земли населенных пунктов 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1 014,25 га 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том числе :</a:t>
            </a:r>
          </a:p>
        </p:txBody>
      </p:sp>
    </p:spTree>
    <p:extLst>
      <p:ext uri="{BB962C8B-B14F-4D97-AF65-F5344CB8AC3E}">
        <p14:creationId xmlns:p14="http://schemas.microsoft.com/office/powerpoint/2010/main" val="40497233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120</Words>
  <Application>Microsoft Office PowerPoint</Application>
  <PresentationFormat>Экран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7</cp:revision>
  <dcterms:created xsi:type="dcterms:W3CDTF">2024-07-09T10:47:29Z</dcterms:created>
  <dcterms:modified xsi:type="dcterms:W3CDTF">2024-07-09T12:07:56Z</dcterms:modified>
</cp:coreProperties>
</file>