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6400800" cy="1752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«Глоссарий» - основные понятия бюджетного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46991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-29829"/>
            <a:ext cx="9144000" cy="6858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349859"/>
            <a:ext cx="4046691" cy="2016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1" y="3645024"/>
            <a:ext cx="4046691" cy="28803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7831"/>
            <a:ext cx="351414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612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87415" y="188641"/>
            <a:ext cx="8064896" cy="720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понятия бюджетного процесса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3" y="1268760"/>
            <a:ext cx="8163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финансовое обеспечение задач местного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доходами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расходами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  <a:endParaRPr lang="ru-RU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дефицита 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остатки на счете,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кредиты, коммерческие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кредиты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70" y="3669417"/>
            <a:ext cx="3096344" cy="280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012160" y="5982534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оходы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452320" y="6013311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5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Выноска со стрелкой вниз 11"/>
          <p:cNvSpPr/>
          <p:nvPr/>
        </p:nvSpPr>
        <p:spPr>
          <a:xfrm>
            <a:off x="2267744" y="249250"/>
            <a:ext cx="5237083" cy="1523565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ln w="1905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b="1" dirty="0">
                <a:ln w="1905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денежные средства перечисляемые из одного бюджета бюджетной системы, другому бюджету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9191" y="3119038"/>
            <a:ext cx="5976664" cy="1731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условиях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806819"/>
            <a:ext cx="5976664" cy="11052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использования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5013176"/>
            <a:ext cx="5976664" cy="16561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86915"/>
            <a:ext cx="2311152" cy="139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36263"/>
            <a:ext cx="2483768" cy="171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70" y="5013176"/>
            <a:ext cx="2522549" cy="172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888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404664"/>
            <a:ext cx="5832648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предельные объемы денежных средств,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предусмотренные в соответствующем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финансовом году для исполнения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бюджетных обязательств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2708920"/>
            <a:ext cx="5760640" cy="1202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Муниципальный внутренний долг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долговые обязательства публично-правового образования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5013176"/>
            <a:ext cx="5760640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Лимит бюджетных обязательств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объем прав в денежном выражении на принятие бюджетных обязательств и (или) их исполнение в текущем финансовом году (текущем финансовом году и плановом периоде)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2" y="2276872"/>
            <a:ext cx="30179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2635"/>
            <a:ext cx="2825652" cy="194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05" y="4471931"/>
            <a:ext cx="284380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0124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251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2024-06-07T05:51:48Z</dcterms:created>
  <dcterms:modified xsi:type="dcterms:W3CDTF">2024-06-07T08:41:46Z</dcterms:modified>
</cp:coreProperties>
</file>