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1" r:id="rId6"/>
    <p:sldId id="283" r:id="rId7"/>
    <p:sldId id="284" r:id="rId8"/>
    <p:sldId id="286" r:id="rId9"/>
    <p:sldId id="282" r:id="rId10"/>
    <p:sldId id="287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00"/>
    <a:srgbClr val="DAA600"/>
    <a:srgbClr val="51E9D0"/>
    <a:srgbClr val="35B19D"/>
    <a:srgbClr val="B92D14"/>
    <a:srgbClr val="66CCFF"/>
    <a:srgbClr val="CC99FF"/>
    <a:srgbClr val="DEDE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Всего</a:t>
            </a: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smtClean="0">
                <a:solidFill>
                  <a:srgbClr val="00B050"/>
                </a:solidFill>
              </a:rPr>
              <a:t>4 408,2</a:t>
            </a:r>
            <a:endParaRPr lang="ru-RU" sz="2000" i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1.5478404698328539E-2"/>
          <c:y val="1.77558277390792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04943895122763E-2"/>
          <c:y val="0.15261736519382169"/>
          <c:w val="0.61393214451267863"/>
          <c:h val="0.73467788206181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3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E01ED2"/>
              </a:solidFill>
            </c:spPr>
          </c:dPt>
          <c:dLbls>
            <c:dLbl>
              <c:idx val="3"/>
              <c:layout>
                <c:manualLayout>
                  <c:x val="9.6296771623076358E-3"/>
                  <c:y val="8.1237168472909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119237709220024E-3"/>
                  <c:y val="-6.22440352898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5033233855242E-2"/>
                  <c:y val="-0.1113106915061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223866888353408E-2"/>
                  <c:y val="-4.36621958290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- 720,1 тыс.руб.</c:v>
                </c:pt>
                <c:pt idx="1">
                  <c:v>Земельный налог - 2 411,8 тыс.руб.</c:v>
                </c:pt>
                <c:pt idx="2">
                  <c:v>Налог на имущество физических лиц - 136,1 тыс.руб.</c:v>
                </c:pt>
                <c:pt idx="3">
                  <c:v>Единый сельскохозяйственный налог - 826,6 тыс.руб.</c:v>
                </c:pt>
                <c:pt idx="4">
                  <c:v>Государственная пошлина - 9,5 тыс.руб.</c:v>
                </c:pt>
                <c:pt idx="5">
                  <c:v>Доходы, получаемые в виде арендной платы - 293,9 тыс.руб.</c:v>
                </c:pt>
                <c:pt idx="6">
                  <c:v>Иные собственные доходы - 10,2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16.335465722970831</c:v>
                </c:pt>
                <c:pt idx="1">
                  <c:v>54.711673699015471</c:v>
                </c:pt>
                <c:pt idx="2">
                  <c:v>3.0874279751372442</c:v>
                </c:pt>
                <c:pt idx="3">
                  <c:v>18.751417812258971</c:v>
                </c:pt>
                <c:pt idx="4">
                  <c:v>0.21550746336373122</c:v>
                </c:pt>
                <c:pt idx="5">
                  <c:v>6.667120366589538</c:v>
                </c:pt>
                <c:pt idx="6">
                  <c:v>0.23138696066421666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48206042240513"/>
          <c:y val="2.016899187761483E-3"/>
          <c:w val="0.41999751464396679"/>
          <c:h val="0.9979831008122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1.0788941335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Бюджет 2022 год</c:v>
                </c:pt>
                <c:pt idx="1">
                  <c:v>Бюджет 2023 год</c:v>
                </c:pt>
                <c:pt idx="2">
                  <c:v>Бюджет 2024 год</c:v>
                </c:pt>
                <c:pt idx="3">
                  <c:v>Бюджет 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4440.6000000000004</c:v>
                </c:pt>
                <c:pt idx="1">
                  <c:v>720.1</c:v>
                </c:pt>
                <c:pt idx="2" formatCode="0.0">
                  <c:v>740</c:v>
                </c:pt>
                <c:pt idx="3">
                  <c:v>770.2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654272"/>
        <c:axId val="31655808"/>
        <c:axId val="0"/>
      </c:bar3DChart>
      <c:catAx>
        <c:axId val="3165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31655808"/>
        <c:crosses val="autoZero"/>
        <c:auto val="1"/>
        <c:lblAlgn val="ctr"/>
        <c:lblOffset val="100"/>
        <c:noMultiLvlLbl val="0"/>
      </c:catAx>
      <c:valAx>
        <c:axId val="316558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165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Бюджет 2022 год</c:v>
                </c:pt>
                <c:pt idx="1">
                  <c:v>Бюджет 2023 год</c:v>
                </c:pt>
                <c:pt idx="2">
                  <c:v>Бюджет 2024 год</c:v>
                </c:pt>
                <c:pt idx="3">
                  <c:v>Бюджет 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10816.6</c:v>
                </c:pt>
                <c:pt idx="1">
                  <c:v>11732.9</c:v>
                </c:pt>
                <c:pt idx="2" formatCode="0.0">
                  <c:v>10098.200000000001</c:v>
                </c:pt>
                <c:pt idx="3">
                  <c:v>9629.9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669248"/>
        <c:axId val="31798016"/>
        <c:axId val="0"/>
      </c:bar3DChart>
      <c:catAx>
        <c:axId val="31669248"/>
        <c:scaling>
          <c:orientation val="minMax"/>
        </c:scaling>
        <c:delete val="0"/>
        <c:axPos val="b"/>
        <c:majorTickMark val="out"/>
        <c:minorTickMark val="none"/>
        <c:tickLblPos val="nextTo"/>
        <c:crossAx val="31798016"/>
        <c:crosses val="autoZero"/>
        <c:auto val="1"/>
        <c:lblAlgn val="ctr"/>
        <c:lblOffset val="100"/>
        <c:noMultiLvlLbl val="0"/>
      </c:catAx>
      <c:valAx>
        <c:axId val="317980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166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3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285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370961955065703E-2"/>
                  <c:y val="-3.416609376758297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88582208879561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592596154115463E-2"/>
                  <c:y val="-9.4358518721581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5964897457705448E-2"/>
                  <c:y val="-0.17111667812977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6 804,8</c:v>
                  </c:pt>
                  <c:pt idx="1">
                    <c:v>5,0</c:v>
                  </c:pt>
                  <c:pt idx="2">
                    <c:v>26,1</c:v>
                  </c:pt>
                  <c:pt idx="3">
                    <c:v>242,7</c:v>
                  </c:pt>
                  <c:pt idx="4">
                    <c:v>117,6</c:v>
                  </c:pt>
                  <c:pt idx="5">
                    <c:v>4 271,9</c:v>
                  </c:pt>
                  <c:pt idx="6">
                    <c:v>8,0</c:v>
                  </c:pt>
                  <c:pt idx="7">
                    <c:v>256,8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6804.8</c:v>
                </c:pt>
                <c:pt idx="1">
                  <c:v>5</c:v>
                </c:pt>
                <c:pt idx="2">
                  <c:v>26.1</c:v>
                </c:pt>
                <c:pt idx="3">
                  <c:v>242.7</c:v>
                </c:pt>
                <c:pt idx="4">
                  <c:v>117.6</c:v>
                </c:pt>
                <c:pt idx="5">
                  <c:v>4271.8999999999996</c:v>
                </c:pt>
                <c:pt idx="6">
                  <c:v>8</c:v>
                </c:pt>
                <c:pt idx="7">
                  <c:v>256.8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6 804,8</c:v>
                  </c:pt>
                  <c:pt idx="1">
                    <c:v>5,0</c:v>
                  </c:pt>
                  <c:pt idx="2">
                    <c:v>26,1</c:v>
                  </c:pt>
                  <c:pt idx="3">
                    <c:v>242,7</c:v>
                  </c:pt>
                  <c:pt idx="4">
                    <c:v>117,6</c:v>
                  </c:pt>
                  <c:pt idx="5">
                    <c:v>4 271,9</c:v>
                  </c:pt>
                  <c:pt idx="6">
                    <c:v>8,0</c:v>
                  </c:pt>
                  <c:pt idx="7">
                    <c:v>256,8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094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42EC-94F7-47C8-984F-30AAE435E26E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CFF406-70BC-4E25-94E2-48FD5370CF19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96BE7-B625-4DB0-B634-67A0C6EEA748}" type="parTrans" cxnId="{45436EAD-EE3E-45D2-AAA0-B9E3CD60F03C}">
      <dgm:prSet/>
      <dgm:spPr/>
      <dgm:t>
        <a:bodyPr/>
        <a:lstStyle/>
        <a:p>
          <a:endParaRPr lang="ru-RU"/>
        </a:p>
      </dgm:t>
    </dgm:pt>
    <dgm:pt modelId="{09DBAC6E-4137-4C25-806A-C306C8827B3E}" type="sibTrans" cxnId="{45436EAD-EE3E-45D2-AAA0-B9E3CD60F03C}">
      <dgm:prSet/>
      <dgm:spPr/>
      <dgm:t>
        <a:bodyPr/>
        <a:lstStyle/>
        <a:p>
          <a:endParaRPr lang="ru-RU"/>
        </a:p>
      </dgm:t>
    </dgm:pt>
    <dgm:pt modelId="{339F446F-420A-4B1B-9637-C3C21A667DB1}">
      <dgm:prSet phldrT="[Текст]"/>
      <dgm:spPr/>
      <dgm:t>
        <a:bodyPr/>
        <a:lstStyle/>
        <a:p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b="1" i="0" spc="-18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бюджете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плановый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D40C9-5967-4A9B-AA95-2F03C3E6B9B9}" type="parTrans" cxnId="{841EAAE8-B29A-4CAC-9D3E-3CAE4D4B0A61}">
      <dgm:prSet/>
      <dgm:spPr/>
      <dgm:t>
        <a:bodyPr/>
        <a:lstStyle/>
        <a:p>
          <a:endParaRPr lang="ru-RU"/>
        </a:p>
      </dgm:t>
    </dgm:pt>
    <dgm:pt modelId="{3574293F-C1E2-4175-AE9E-6228D9FBA87E}" type="sibTrans" cxnId="{841EAAE8-B29A-4CAC-9D3E-3CAE4D4B0A61}">
      <dgm:prSet/>
      <dgm:spPr/>
      <dgm:t>
        <a:bodyPr/>
        <a:lstStyle/>
        <a:p>
          <a:endParaRPr lang="ru-RU"/>
        </a:p>
      </dgm:t>
    </dgm:pt>
    <dgm:pt modelId="{0CDFB66B-3574-47E0-8237-C2F2DEEADD59}">
      <dgm:prSet phldrT="[Текст]"/>
      <dgm:spPr/>
      <dgm:t>
        <a:bodyPr/>
        <a:lstStyle/>
        <a:p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31.10.2022 г. № 53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B9575-F864-4E60-BCB0-0FAD9D749500}" type="parTrans" cxnId="{5F58FF67-8428-440C-ADAB-AEBF93F44EFC}">
      <dgm:prSet/>
      <dgm:spPr/>
      <dgm:t>
        <a:bodyPr/>
        <a:lstStyle/>
        <a:p>
          <a:endParaRPr lang="ru-RU"/>
        </a:p>
      </dgm:t>
    </dgm:pt>
    <dgm:pt modelId="{5D25A3D6-73A0-461D-B72E-94A02A798430}" type="sibTrans" cxnId="{5F58FF67-8428-440C-ADAB-AEBF93F44EFC}">
      <dgm:prSet/>
      <dgm:spPr/>
      <dgm:t>
        <a:bodyPr/>
        <a:lstStyle/>
        <a:p>
          <a:endParaRPr lang="ru-RU"/>
        </a:p>
      </dgm:t>
    </dgm:pt>
    <dgm:pt modelId="{847651B7-373A-411E-A339-A0C0C92211E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dirty="0"/>
        </a:p>
      </dgm:t>
    </dgm:pt>
    <dgm:pt modelId="{13DC1C67-D6F3-4C98-A31E-DBEE993BBADC}" type="parTrans" cxnId="{35B836C7-B5DA-4155-9C21-2A7C3A77C564}">
      <dgm:prSet/>
      <dgm:spPr/>
      <dgm:t>
        <a:bodyPr/>
        <a:lstStyle/>
        <a:p>
          <a:endParaRPr lang="ru-RU"/>
        </a:p>
      </dgm:t>
    </dgm:pt>
    <dgm:pt modelId="{E81E9DE7-1268-4769-9741-A1031D6B7210}" type="sibTrans" cxnId="{35B836C7-B5DA-4155-9C21-2A7C3A77C564}">
      <dgm:prSet/>
      <dgm:spPr/>
      <dgm:t>
        <a:bodyPr/>
        <a:lstStyle/>
        <a:p>
          <a:endParaRPr lang="ru-RU"/>
        </a:p>
      </dgm:t>
    </dgm:pt>
    <dgm:pt modelId="{432587DB-AA5E-4B44-BE08-B50389AF25E3}" type="pres">
      <dgm:prSet presAssocID="{9E8D42EC-94F7-47C8-984F-30AAE435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9B811F-56FE-4B79-9B25-D2B9AD83086D}" type="pres">
      <dgm:prSet presAssocID="{9E8D42EC-94F7-47C8-984F-30AAE435E26E}" presName="Name1" presStyleCnt="0"/>
      <dgm:spPr/>
      <dgm:t>
        <a:bodyPr/>
        <a:lstStyle/>
        <a:p>
          <a:endParaRPr lang="ru-RU"/>
        </a:p>
      </dgm:t>
    </dgm:pt>
    <dgm:pt modelId="{A643FD6E-8E76-48CA-ABD9-0830D2F206BB}" type="pres">
      <dgm:prSet presAssocID="{9E8D42EC-94F7-47C8-984F-30AAE435E26E}" presName="cycle" presStyleCnt="0"/>
      <dgm:spPr/>
      <dgm:t>
        <a:bodyPr/>
        <a:lstStyle/>
        <a:p>
          <a:endParaRPr lang="ru-RU"/>
        </a:p>
      </dgm:t>
    </dgm:pt>
    <dgm:pt modelId="{16047BC7-88F0-4260-B4A5-03746BE167D1}" type="pres">
      <dgm:prSet presAssocID="{9E8D42EC-94F7-47C8-984F-30AAE435E26E}" presName="srcNode" presStyleLbl="node1" presStyleIdx="0" presStyleCnt="4"/>
      <dgm:spPr/>
      <dgm:t>
        <a:bodyPr/>
        <a:lstStyle/>
        <a:p>
          <a:endParaRPr lang="ru-RU"/>
        </a:p>
      </dgm:t>
    </dgm:pt>
    <dgm:pt modelId="{E628207C-F7F9-44B1-A113-CCBA8F7883DB}" type="pres">
      <dgm:prSet presAssocID="{9E8D42EC-94F7-47C8-984F-30AAE435E26E}" presName="conn" presStyleLbl="parChTrans1D2" presStyleIdx="0" presStyleCnt="1"/>
      <dgm:spPr/>
      <dgm:t>
        <a:bodyPr/>
        <a:lstStyle/>
        <a:p>
          <a:endParaRPr lang="ru-RU"/>
        </a:p>
      </dgm:t>
    </dgm:pt>
    <dgm:pt modelId="{F222F696-2D8A-4B1E-A560-D49DB18AA4F1}" type="pres">
      <dgm:prSet presAssocID="{9E8D42EC-94F7-47C8-984F-30AAE435E26E}" presName="extraNode" presStyleLbl="node1" presStyleIdx="0" presStyleCnt="4"/>
      <dgm:spPr/>
      <dgm:t>
        <a:bodyPr/>
        <a:lstStyle/>
        <a:p>
          <a:endParaRPr lang="ru-RU"/>
        </a:p>
      </dgm:t>
    </dgm:pt>
    <dgm:pt modelId="{EBDA5B49-8EEE-4A1E-A8BF-CD9CBA5D3420}" type="pres">
      <dgm:prSet presAssocID="{9E8D42EC-94F7-47C8-984F-30AAE435E26E}" presName="dstNode" presStyleLbl="node1" presStyleIdx="0" presStyleCnt="4"/>
      <dgm:spPr/>
      <dgm:t>
        <a:bodyPr/>
        <a:lstStyle/>
        <a:p>
          <a:endParaRPr lang="ru-RU"/>
        </a:p>
      </dgm:t>
    </dgm:pt>
    <dgm:pt modelId="{7824C469-B746-45C9-9B8E-A7FB36E3F016}" type="pres">
      <dgm:prSet presAssocID="{ABCFF406-70BC-4E25-94E2-48FD5370CF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2D59-2333-48AF-85AA-C223DFA2BC82}" type="pres">
      <dgm:prSet presAssocID="{ABCFF406-70BC-4E25-94E2-48FD5370CF19}" presName="accent_1" presStyleCnt="0"/>
      <dgm:spPr/>
      <dgm:t>
        <a:bodyPr/>
        <a:lstStyle/>
        <a:p>
          <a:endParaRPr lang="ru-RU"/>
        </a:p>
      </dgm:t>
    </dgm:pt>
    <dgm:pt modelId="{6BF6E71A-DC72-41F8-B7A6-DB6A9D46E665}" type="pres">
      <dgm:prSet presAssocID="{ABCFF406-70BC-4E25-94E2-48FD5370CF19}" presName="accentRepeatNode" presStyleLbl="solidFgAcc1" presStyleIdx="0" presStyleCnt="4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058D4CF-CB71-4431-8378-75D5E09F497D}" type="pres">
      <dgm:prSet presAssocID="{339F446F-420A-4B1B-9637-C3C21A667D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3F13-59FA-4653-BCB4-99FC0056BA78}" type="pres">
      <dgm:prSet presAssocID="{339F446F-420A-4B1B-9637-C3C21A667DB1}" presName="accent_2" presStyleCnt="0"/>
      <dgm:spPr/>
      <dgm:t>
        <a:bodyPr/>
        <a:lstStyle/>
        <a:p>
          <a:endParaRPr lang="ru-RU"/>
        </a:p>
      </dgm:t>
    </dgm:pt>
    <dgm:pt modelId="{AB017770-F85C-41E2-BBAF-A38019DC081B}" type="pres">
      <dgm:prSet presAssocID="{339F446F-420A-4B1B-9637-C3C21A667DB1}" presName="accentRepeatNode" presStyleLbl="solidFgAcc1" presStyleIdx="1" presStyleCnt="4"/>
      <dgm:spPr>
        <a:solidFill>
          <a:srgbClr val="DAA600"/>
        </a:solidFill>
      </dgm:spPr>
      <dgm:t>
        <a:bodyPr/>
        <a:lstStyle/>
        <a:p>
          <a:endParaRPr lang="ru-RU"/>
        </a:p>
      </dgm:t>
    </dgm:pt>
    <dgm:pt modelId="{B310B602-4518-4D22-8B12-266436102455}" type="pres">
      <dgm:prSet presAssocID="{0CDFB66B-3574-47E0-8237-C2F2DEEADD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DF64-2023-40F1-A2F9-EAA12F3DA41F}" type="pres">
      <dgm:prSet presAssocID="{0CDFB66B-3574-47E0-8237-C2F2DEEADD59}" presName="accent_3" presStyleCnt="0"/>
      <dgm:spPr/>
      <dgm:t>
        <a:bodyPr/>
        <a:lstStyle/>
        <a:p>
          <a:endParaRPr lang="ru-RU"/>
        </a:p>
      </dgm:t>
    </dgm:pt>
    <dgm:pt modelId="{6710FC97-70F7-403E-A28A-D1E14FABB1D8}" type="pres">
      <dgm:prSet presAssocID="{0CDFB66B-3574-47E0-8237-C2F2DEEADD59}" presName="accentRepeatNode" presStyleLbl="solidFgAcc1" presStyleIdx="2" presStyleCnt="4"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1CE6A3AC-3A6B-4535-85E8-8A373BEA4F7C}" type="pres">
      <dgm:prSet presAssocID="{847651B7-373A-411E-A339-A0C0C92211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66F85-3710-49FB-A2E4-4AA226C77BC7}" type="pres">
      <dgm:prSet presAssocID="{847651B7-373A-411E-A339-A0C0C92211EC}" presName="accent_4" presStyleCnt="0"/>
      <dgm:spPr/>
      <dgm:t>
        <a:bodyPr/>
        <a:lstStyle/>
        <a:p>
          <a:endParaRPr lang="ru-RU"/>
        </a:p>
      </dgm:t>
    </dgm:pt>
    <dgm:pt modelId="{B27B6538-BA36-4505-9557-46BFC7109353}" type="pres">
      <dgm:prSet presAssocID="{847651B7-373A-411E-A339-A0C0C92211EC}" presName="accentRepeatNode" presStyleLbl="solidFgAcc1" presStyleIdx="3" presStyleCnt="4"/>
      <dgm:spPr>
        <a:solidFill>
          <a:srgbClr val="FF7C80"/>
        </a:solidFill>
      </dgm:spPr>
      <dgm:t>
        <a:bodyPr/>
        <a:lstStyle/>
        <a:p>
          <a:endParaRPr lang="ru-RU"/>
        </a:p>
      </dgm:t>
    </dgm:pt>
  </dgm:ptLst>
  <dgm:cxnLst>
    <dgm:cxn modelId="{5F58FF67-8428-440C-ADAB-AEBF93F44EFC}" srcId="{9E8D42EC-94F7-47C8-984F-30AAE435E26E}" destId="{0CDFB66B-3574-47E0-8237-C2F2DEEADD59}" srcOrd="2" destOrd="0" parTransId="{1C7B9575-F864-4E60-BCB0-0FAD9D749500}" sibTransId="{5D25A3D6-73A0-461D-B72E-94A02A798430}"/>
    <dgm:cxn modelId="{0DE5F344-FB39-4B82-BDFC-B0D829ECAB57}" type="presOf" srcId="{847651B7-373A-411E-A339-A0C0C92211EC}" destId="{1CE6A3AC-3A6B-4535-85E8-8A373BEA4F7C}" srcOrd="0" destOrd="0" presId="urn:microsoft.com/office/officeart/2008/layout/VerticalCurvedList"/>
    <dgm:cxn modelId="{45436EAD-EE3E-45D2-AAA0-B9E3CD60F03C}" srcId="{9E8D42EC-94F7-47C8-984F-30AAE435E26E}" destId="{ABCFF406-70BC-4E25-94E2-48FD5370CF19}" srcOrd="0" destOrd="0" parTransId="{BE896BE7-B625-4DB0-B634-67A0C6EEA748}" sibTransId="{09DBAC6E-4137-4C25-806A-C306C8827B3E}"/>
    <dgm:cxn modelId="{35B836C7-B5DA-4155-9C21-2A7C3A77C564}" srcId="{9E8D42EC-94F7-47C8-984F-30AAE435E26E}" destId="{847651B7-373A-411E-A339-A0C0C92211EC}" srcOrd="3" destOrd="0" parTransId="{13DC1C67-D6F3-4C98-A31E-DBEE993BBADC}" sibTransId="{E81E9DE7-1268-4769-9741-A1031D6B7210}"/>
    <dgm:cxn modelId="{6849CCA0-475C-42F9-B624-7FC2066E060C}" type="presOf" srcId="{09DBAC6E-4137-4C25-806A-C306C8827B3E}" destId="{E628207C-F7F9-44B1-A113-CCBA8F7883DB}" srcOrd="0" destOrd="0" presId="urn:microsoft.com/office/officeart/2008/layout/VerticalCurvedList"/>
    <dgm:cxn modelId="{841EAAE8-B29A-4CAC-9D3E-3CAE4D4B0A61}" srcId="{9E8D42EC-94F7-47C8-984F-30AAE435E26E}" destId="{339F446F-420A-4B1B-9637-C3C21A667DB1}" srcOrd="1" destOrd="0" parTransId="{887D40C9-5967-4A9B-AA95-2F03C3E6B9B9}" sibTransId="{3574293F-C1E2-4175-AE9E-6228D9FBA87E}"/>
    <dgm:cxn modelId="{9C0E4549-F8AC-446B-AB2E-0A834F29122B}" type="presOf" srcId="{9E8D42EC-94F7-47C8-984F-30AAE435E26E}" destId="{432587DB-AA5E-4B44-BE08-B50389AF25E3}" srcOrd="0" destOrd="0" presId="urn:microsoft.com/office/officeart/2008/layout/VerticalCurvedList"/>
    <dgm:cxn modelId="{F1081450-FB4B-4BC4-8E5E-DBC09100B93C}" type="presOf" srcId="{0CDFB66B-3574-47E0-8237-C2F2DEEADD59}" destId="{B310B602-4518-4D22-8B12-266436102455}" srcOrd="0" destOrd="0" presId="urn:microsoft.com/office/officeart/2008/layout/VerticalCurvedList"/>
    <dgm:cxn modelId="{247E9E0D-FB3E-47CC-8523-B75684304A30}" type="presOf" srcId="{339F446F-420A-4B1B-9637-C3C21A667DB1}" destId="{0058D4CF-CB71-4431-8378-75D5E09F497D}" srcOrd="0" destOrd="0" presId="urn:microsoft.com/office/officeart/2008/layout/VerticalCurvedList"/>
    <dgm:cxn modelId="{6A4F5A42-A697-46CE-8204-D6A1EC04ED84}" type="presOf" srcId="{ABCFF406-70BC-4E25-94E2-48FD5370CF19}" destId="{7824C469-B746-45C9-9B8E-A7FB36E3F016}" srcOrd="0" destOrd="0" presId="urn:microsoft.com/office/officeart/2008/layout/VerticalCurvedList"/>
    <dgm:cxn modelId="{7AFD678D-06CB-4BAC-B9AB-86249D285862}" type="presParOf" srcId="{432587DB-AA5E-4B44-BE08-B50389AF25E3}" destId="{DF9B811F-56FE-4B79-9B25-D2B9AD83086D}" srcOrd="0" destOrd="0" presId="urn:microsoft.com/office/officeart/2008/layout/VerticalCurvedList"/>
    <dgm:cxn modelId="{45218E83-BA75-4F9C-B813-217FA0A6ACEA}" type="presParOf" srcId="{DF9B811F-56FE-4B79-9B25-D2B9AD83086D}" destId="{A643FD6E-8E76-48CA-ABD9-0830D2F206BB}" srcOrd="0" destOrd="0" presId="urn:microsoft.com/office/officeart/2008/layout/VerticalCurvedList"/>
    <dgm:cxn modelId="{54422C01-0684-475E-AE31-0F149E4494A1}" type="presParOf" srcId="{A643FD6E-8E76-48CA-ABD9-0830D2F206BB}" destId="{16047BC7-88F0-4260-B4A5-03746BE167D1}" srcOrd="0" destOrd="0" presId="urn:microsoft.com/office/officeart/2008/layout/VerticalCurvedList"/>
    <dgm:cxn modelId="{33DC045B-176E-492E-B405-94C1A950741E}" type="presParOf" srcId="{A643FD6E-8E76-48CA-ABD9-0830D2F206BB}" destId="{E628207C-F7F9-44B1-A113-CCBA8F7883DB}" srcOrd="1" destOrd="0" presId="urn:microsoft.com/office/officeart/2008/layout/VerticalCurvedList"/>
    <dgm:cxn modelId="{87032A68-3395-48FF-9915-382215DACACC}" type="presParOf" srcId="{A643FD6E-8E76-48CA-ABD9-0830D2F206BB}" destId="{F222F696-2D8A-4B1E-A560-D49DB18AA4F1}" srcOrd="2" destOrd="0" presId="urn:microsoft.com/office/officeart/2008/layout/VerticalCurvedList"/>
    <dgm:cxn modelId="{FDC48A7C-693E-4B9A-9FB3-49A6EAD7153A}" type="presParOf" srcId="{A643FD6E-8E76-48CA-ABD9-0830D2F206BB}" destId="{EBDA5B49-8EEE-4A1E-A8BF-CD9CBA5D3420}" srcOrd="3" destOrd="0" presId="urn:microsoft.com/office/officeart/2008/layout/VerticalCurvedList"/>
    <dgm:cxn modelId="{BFC26E8D-C8BA-42FD-A679-F62C8496B316}" type="presParOf" srcId="{DF9B811F-56FE-4B79-9B25-D2B9AD83086D}" destId="{7824C469-B746-45C9-9B8E-A7FB36E3F016}" srcOrd="1" destOrd="0" presId="urn:microsoft.com/office/officeart/2008/layout/VerticalCurvedList"/>
    <dgm:cxn modelId="{0063D2FE-1EFD-4BA2-96EB-A3EDF961B20D}" type="presParOf" srcId="{DF9B811F-56FE-4B79-9B25-D2B9AD83086D}" destId="{9B012D59-2333-48AF-85AA-C223DFA2BC82}" srcOrd="2" destOrd="0" presId="urn:microsoft.com/office/officeart/2008/layout/VerticalCurvedList"/>
    <dgm:cxn modelId="{F6F6A4F2-9114-4A2A-82CD-D06E658E3FD6}" type="presParOf" srcId="{9B012D59-2333-48AF-85AA-C223DFA2BC82}" destId="{6BF6E71A-DC72-41F8-B7A6-DB6A9D46E665}" srcOrd="0" destOrd="0" presId="urn:microsoft.com/office/officeart/2008/layout/VerticalCurvedList"/>
    <dgm:cxn modelId="{8FF71B61-F362-4B7E-A107-37EAD7B200E4}" type="presParOf" srcId="{DF9B811F-56FE-4B79-9B25-D2B9AD83086D}" destId="{0058D4CF-CB71-4431-8378-75D5E09F497D}" srcOrd="3" destOrd="0" presId="urn:microsoft.com/office/officeart/2008/layout/VerticalCurvedList"/>
    <dgm:cxn modelId="{ABAE80B5-F5DC-4D9E-BEE3-6DC433F07067}" type="presParOf" srcId="{DF9B811F-56FE-4B79-9B25-D2B9AD83086D}" destId="{4DEA3F13-59FA-4653-BCB4-99FC0056BA78}" srcOrd="4" destOrd="0" presId="urn:microsoft.com/office/officeart/2008/layout/VerticalCurvedList"/>
    <dgm:cxn modelId="{A1DD6CDD-ACDA-4CAD-AB5E-D7D2D897D08C}" type="presParOf" srcId="{4DEA3F13-59FA-4653-BCB4-99FC0056BA78}" destId="{AB017770-F85C-41E2-BBAF-A38019DC081B}" srcOrd="0" destOrd="0" presId="urn:microsoft.com/office/officeart/2008/layout/VerticalCurvedList"/>
    <dgm:cxn modelId="{1360DA80-5954-4E3C-A227-B317FC2D7B07}" type="presParOf" srcId="{DF9B811F-56FE-4B79-9B25-D2B9AD83086D}" destId="{B310B602-4518-4D22-8B12-266436102455}" srcOrd="5" destOrd="0" presId="urn:microsoft.com/office/officeart/2008/layout/VerticalCurvedList"/>
    <dgm:cxn modelId="{B95AB9DF-4035-4FEA-BB6E-C155DB1D66ED}" type="presParOf" srcId="{DF9B811F-56FE-4B79-9B25-D2B9AD83086D}" destId="{04F6DF64-2023-40F1-A2F9-EAA12F3DA41F}" srcOrd="6" destOrd="0" presId="urn:microsoft.com/office/officeart/2008/layout/VerticalCurvedList"/>
    <dgm:cxn modelId="{3447754C-2BE3-4908-A801-6901FC9A00C8}" type="presParOf" srcId="{04F6DF64-2023-40F1-A2F9-EAA12F3DA41F}" destId="{6710FC97-70F7-403E-A28A-D1E14FABB1D8}" srcOrd="0" destOrd="0" presId="urn:microsoft.com/office/officeart/2008/layout/VerticalCurvedList"/>
    <dgm:cxn modelId="{C0463BC8-537A-4A89-AAAE-543F32B6AD66}" type="presParOf" srcId="{DF9B811F-56FE-4B79-9B25-D2B9AD83086D}" destId="{1CE6A3AC-3A6B-4535-85E8-8A373BEA4F7C}" srcOrd="7" destOrd="0" presId="urn:microsoft.com/office/officeart/2008/layout/VerticalCurvedList"/>
    <dgm:cxn modelId="{D6669644-4EA8-4A6E-A2E3-58752438945D}" type="presParOf" srcId="{DF9B811F-56FE-4B79-9B25-D2B9AD83086D}" destId="{16166F85-3710-49FB-A2E4-4AA226C77BC7}" srcOrd="8" destOrd="0" presId="urn:microsoft.com/office/officeart/2008/layout/VerticalCurvedList"/>
    <dgm:cxn modelId="{EAF426C0-27E6-40C2-BED0-61F5D5D56DEE}" type="presParOf" srcId="{16166F85-3710-49FB-A2E4-4AA226C77BC7}" destId="{B27B6538-BA36-4505-9557-46BFC7109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olidFill>
          <a:srgbClr val="51E9D0"/>
        </a:solidFill>
      </dgm:spPr>
      <dgm:t>
        <a:bodyPr/>
        <a:lstStyle/>
        <a:p>
          <a:pPr algn="just"/>
          <a:r>
            <a:rPr lang="ru-RU" sz="1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85E51C3F-7833-4121-A67E-E84DA50F810D}" type="pres">
      <dgm:prSet presAssocID="{B90239BA-D30D-42D9-95F7-1477AF7261C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F442F-2964-4ADB-A642-46290ABE98E2}" type="pres">
      <dgm:prSet presAssocID="{ACF5097F-CC5B-4366-ABE7-38687129F656}" presName="horFlow" presStyleCnt="0"/>
      <dgm:spPr/>
      <dgm:t>
        <a:bodyPr/>
        <a:lstStyle/>
        <a:p>
          <a:endParaRPr lang="ru-RU"/>
        </a:p>
      </dgm:t>
    </dgm:pt>
    <dgm:pt modelId="{C2A9758A-3F7E-4DAC-AD4D-1C59330E492F}" type="pres">
      <dgm:prSet presAssocID="{ACF5097F-CC5B-4366-ABE7-38687129F656}" presName="bigChev" presStyleLbl="node1" presStyleIdx="0" presStyleCnt="2" custScaleX="86297" custScaleY="64043" custLinFactNeighborX="2078" custLinFactNeighborY="4964"/>
      <dgm:spPr/>
      <dgm:t>
        <a:bodyPr/>
        <a:lstStyle/>
        <a:p>
          <a:endParaRPr lang="ru-RU"/>
        </a:p>
      </dgm:t>
    </dgm:pt>
    <dgm:pt modelId="{A86DAA60-22D1-4EF9-A41F-F7C1CDACC2E0}" type="pres">
      <dgm:prSet presAssocID="{ACF5097F-CC5B-4366-ABE7-38687129F656}" presName="vSp" presStyleCnt="0"/>
      <dgm:spPr/>
      <dgm:t>
        <a:bodyPr/>
        <a:lstStyle/>
        <a:p>
          <a:endParaRPr lang="ru-RU"/>
        </a:p>
      </dgm:t>
    </dgm:pt>
    <dgm:pt modelId="{25075C73-B41B-4CCB-B7CC-DBC1B668C75B}" type="pres">
      <dgm:prSet presAssocID="{B782FD21-6C09-4BC0-934D-3C01247185B7}" presName="horFlow" presStyleCnt="0"/>
      <dgm:spPr/>
      <dgm:t>
        <a:bodyPr/>
        <a:lstStyle/>
        <a:p>
          <a:endParaRPr lang="ru-RU"/>
        </a:p>
      </dgm:t>
    </dgm:pt>
    <dgm:pt modelId="{049FB882-E834-4B5C-AFAC-4BB339F5D64B}" type="pres">
      <dgm:prSet presAssocID="{B782FD21-6C09-4BC0-934D-3C01247185B7}" presName="bigChev" presStyleLbl="node1" presStyleIdx="1" presStyleCnt="2" custScaleX="86193" custScaleY="66562" custLinFactNeighborX="2597" custLinFactNeighborY="-4722"/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1E47836-FC31-4F71-A44A-C4655CCC3823}" type="presOf" srcId="{B90239BA-D30D-42D9-95F7-1477AF7261C5}" destId="{85E51C3F-7833-4121-A67E-E84DA50F810D}" srcOrd="0" destOrd="0" presId="urn:microsoft.com/office/officeart/2005/8/layout/lProcess3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B0924BBD-1293-4DF1-9307-7FB73E92721E}" type="presOf" srcId="{ACF5097F-CC5B-4366-ABE7-38687129F656}" destId="{C2A9758A-3F7E-4DAC-AD4D-1C59330E492F}" srcOrd="0" destOrd="0" presId="urn:microsoft.com/office/officeart/2005/8/layout/lProcess3"/>
    <dgm:cxn modelId="{D679CE3F-AB71-4F09-B42A-EB130142BAA7}" type="presOf" srcId="{B782FD21-6C09-4BC0-934D-3C01247185B7}" destId="{049FB882-E834-4B5C-AFAC-4BB339F5D64B}" srcOrd="0" destOrd="0" presId="urn:microsoft.com/office/officeart/2005/8/layout/lProcess3"/>
    <dgm:cxn modelId="{DFFB7D51-C44C-4079-A625-E382FF5E33C6}" type="presParOf" srcId="{85E51C3F-7833-4121-A67E-E84DA50F810D}" destId="{AF0F442F-2964-4ADB-A642-46290ABE98E2}" srcOrd="0" destOrd="0" presId="urn:microsoft.com/office/officeart/2005/8/layout/lProcess3"/>
    <dgm:cxn modelId="{B5A360E6-92BC-4D07-A7F2-5EA9B5CEAFFA}" type="presParOf" srcId="{AF0F442F-2964-4ADB-A642-46290ABE98E2}" destId="{C2A9758A-3F7E-4DAC-AD4D-1C59330E492F}" srcOrd="0" destOrd="0" presId="urn:microsoft.com/office/officeart/2005/8/layout/lProcess3"/>
    <dgm:cxn modelId="{5AFA2797-C77B-4A7B-8B8F-B0277E5EADF5}" type="presParOf" srcId="{85E51C3F-7833-4121-A67E-E84DA50F810D}" destId="{A86DAA60-22D1-4EF9-A41F-F7C1CDACC2E0}" srcOrd="1" destOrd="0" presId="urn:microsoft.com/office/officeart/2005/8/layout/lProcess3"/>
    <dgm:cxn modelId="{9DF77C90-E1B6-4777-99A1-174CEA89448A}" type="presParOf" srcId="{85E51C3F-7833-4121-A67E-E84DA50F810D}" destId="{25075C73-B41B-4CCB-B7CC-DBC1B668C75B}" srcOrd="2" destOrd="0" presId="urn:microsoft.com/office/officeart/2005/8/layout/lProcess3"/>
    <dgm:cxn modelId="{A6D64018-D86C-4A32-9BDD-771BD5DF69FF}" type="presParOf" srcId="{25075C73-B41B-4CCB-B7CC-DBC1B668C75B}" destId="{049FB882-E834-4B5C-AFAC-4BB339F5D64B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>
        <a:solidFill>
          <a:srgbClr val="FFC000"/>
        </a:solidFill>
      </dgm:spPr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720,1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>
        <a:solidFill>
          <a:srgbClr val="FF7C80"/>
        </a:solidFill>
      </dgm:spPr>
      <dgm:t>
        <a:bodyPr anchor="ctr"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2547,9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7 324,7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19,7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826,6</a:t>
          </a:r>
        </a:p>
      </dgm:t>
    </dgm:pt>
    <dgm:pt modelId="{0DACC140-B044-4494-9BBE-7357A802AA73}" type="parTrans" cxnId="{EC92CA3E-7876-4DCC-8000-ACAC26A36A76}">
      <dgm:prSet/>
      <dgm:spPr/>
      <dgm:t>
        <a:bodyPr/>
        <a:lstStyle/>
        <a:p>
          <a:endParaRPr lang="ru-RU"/>
        </a:p>
      </dgm:t>
    </dgm:pt>
    <dgm:pt modelId="{303B295F-1464-49C0-B059-8A0A83F92CC8}" type="sibTrans" cxnId="{EC92CA3E-7876-4DCC-8000-ACAC26A36A76}">
      <dgm:prSet/>
      <dgm:spPr/>
      <dgm:t>
        <a:bodyPr/>
        <a:lstStyle/>
        <a:p>
          <a:endParaRPr lang="ru-RU"/>
        </a:p>
      </dgm:t>
    </dgm:pt>
    <dgm:pt modelId="{9FD7DBE0-1C66-4629-9769-0B9D161E9CB1}">
      <dgm:prSet phldrT="[Текст]" custT="1"/>
      <dgm:spPr>
        <a:solidFill>
          <a:srgbClr val="35B19D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293,9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  <dgm:t>
        <a:bodyPr/>
        <a:lstStyle/>
        <a:p>
          <a:endParaRPr lang="ru-RU"/>
        </a:p>
      </dgm:t>
    </dgm:pt>
    <dgm:pt modelId="{ED844F2D-2E06-44BE-A7E0-81AA0B3AD949}" type="sibTrans" cxnId="{EB01D9AC-30E4-4575-83BD-9F989549195A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X="1506" custLinFactNeighborY="-391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6E5CE-0297-40B1-BD8B-17E4006D675A}" type="presOf" srcId="{9FD7DBE0-1C66-4629-9769-0B9D161E9CB1}" destId="{146D769F-62ED-431B-A4BD-2A39C24C3EE2}" srcOrd="0" destOrd="0" presId="urn:microsoft.com/office/officeart/2005/8/layout/vList4#3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4641BDB2-1E20-42DE-8FAB-AE59AEC22ED9}" type="presOf" srcId="{C97DEE32-CB06-4791-BCBA-64AB4E8F81A7}" destId="{D4719953-BCF8-4147-BA01-5072633CA648}" srcOrd="0" destOrd="0" presId="urn:microsoft.com/office/officeart/2005/8/layout/vList4#3"/>
    <dgm:cxn modelId="{FFB6F0A9-EC47-4B21-8666-C565D7676CDD}" type="presOf" srcId="{0B9B2A67-3308-4738-A989-277DB42E2389}" destId="{6DB89233-6C18-422C-8D76-B2F98DAF26EC}" srcOrd="1" destOrd="0" presId="urn:microsoft.com/office/officeart/2005/8/layout/vList4#3"/>
    <dgm:cxn modelId="{4A4E2C75-2F8B-4E48-8B30-218C6466EE89}" type="presOf" srcId="{C97DEE32-CB06-4791-BCBA-64AB4E8F81A7}" destId="{3EACFEE0-BEE7-4E7A-8CB3-5254697BDBB8}" srcOrd="1" destOrd="0" presId="urn:microsoft.com/office/officeart/2005/8/layout/vList4#3"/>
    <dgm:cxn modelId="{BB53E4C2-EDC5-4A14-955F-2A917665809A}" type="presOf" srcId="{8061A499-68BB-4517-AEA3-079F9BE298A5}" destId="{681E65EC-7E48-44FF-9933-C4F2C62D5FC2}" srcOrd="0" destOrd="0" presId="urn:microsoft.com/office/officeart/2005/8/layout/vList4#3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F1940DDC-E556-4E7B-9AD1-CF8E3B842E82}" type="presOf" srcId="{227A101D-8088-4F21-A936-43AB877355D2}" destId="{B17E2703-ED7C-40C1-AA5F-205C0BB9EA84}" srcOrd="0" destOrd="0" presId="urn:microsoft.com/office/officeart/2005/8/layout/vList4#3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80A462BF-48CA-4B0A-AC76-557DC01F237C}" type="presOf" srcId="{C56B49B6-9436-401A-A798-CDBB10876603}" destId="{E6F9F434-7712-4505-A360-B41A84A043E0}" srcOrd="0" destOrd="0" presId="urn:microsoft.com/office/officeart/2005/8/layout/vList4#3"/>
    <dgm:cxn modelId="{D7B1FDAB-3101-43FC-B23F-0DBBC1A33856}" type="presOf" srcId="{E313B81E-1751-4C21-8155-E4E5788F26D3}" destId="{ECE55AF3-693F-4ADA-963D-E4F57667994B}" srcOrd="1" destOrd="0" presId="urn:microsoft.com/office/officeart/2005/8/layout/vList4#3"/>
    <dgm:cxn modelId="{4AD2CF2C-F0B1-4726-AE26-D808A4B35D23}" type="presOf" srcId="{8061A499-68BB-4517-AEA3-079F9BE298A5}" destId="{15C59F69-595E-4B67-B539-081BDD40D04C}" srcOrd="1" destOrd="0" presId="urn:microsoft.com/office/officeart/2005/8/layout/vList4#3"/>
    <dgm:cxn modelId="{0869D4C8-CCF8-428C-9CEE-BB4278A27857}" type="presOf" srcId="{9FD7DBE0-1C66-4629-9769-0B9D161E9CB1}" destId="{7F9BDB90-37F6-4220-902D-3F293604C140}" srcOrd="1" destOrd="0" presId="urn:microsoft.com/office/officeart/2005/8/layout/vList4#3"/>
    <dgm:cxn modelId="{187E467C-3EEB-46F9-80F6-38A65FBB6D6C}" type="presOf" srcId="{0B9B2A67-3308-4738-A989-277DB42E2389}" destId="{3AE17446-860D-4EED-9858-81EAAEE74108}" srcOrd="0" destOrd="0" presId="urn:microsoft.com/office/officeart/2005/8/layout/vList4#3"/>
    <dgm:cxn modelId="{40E2367B-04A7-4B63-B8A7-EA71404FF1A4}" type="presOf" srcId="{C56B49B6-9436-401A-A798-CDBB10876603}" destId="{9B45B55E-F2CE-4F66-9AA5-B416991659BB}" srcOrd="1" destOrd="0" presId="urn:microsoft.com/office/officeart/2005/8/layout/vList4#3"/>
    <dgm:cxn modelId="{9DDF5790-232C-40FC-A739-D1464416EFA7}" type="presOf" srcId="{E313B81E-1751-4C21-8155-E4E5788F26D3}" destId="{3D57390B-957B-42E2-9EEB-3D286DE16B84}" srcOrd="0" destOrd="0" presId="urn:microsoft.com/office/officeart/2005/8/layout/vList4#3"/>
    <dgm:cxn modelId="{7B83E83C-892D-48BF-8753-6B689C5E5206}" type="presParOf" srcId="{B17E2703-ED7C-40C1-AA5F-205C0BB9EA84}" destId="{94272FED-D994-4743-844C-5070BB732343}" srcOrd="0" destOrd="0" presId="urn:microsoft.com/office/officeart/2005/8/layout/vList4#3"/>
    <dgm:cxn modelId="{AF25CBB6-C683-4EE3-A93C-35318C1A7E97}" type="presParOf" srcId="{94272FED-D994-4743-844C-5070BB732343}" destId="{3D57390B-957B-42E2-9EEB-3D286DE16B84}" srcOrd="0" destOrd="0" presId="urn:microsoft.com/office/officeart/2005/8/layout/vList4#3"/>
    <dgm:cxn modelId="{9475B42A-7E63-482E-A14F-2680A185A40F}" type="presParOf" srcId="{94272FED-D994-4743-844C-5070BB732343}" destId="{DC3D1057-3911-49DC-8B4B-4F8305BF098A}" srcOrd="1" destOrd="0" presId="urn:microsoft.com/office/officeart/2005/8/layout/vList4#3"/>
    <dgm:cxn modelId="{6A7A329B-8ECE-40A9-9221-C94E1F78C944}" type="presParOf" srcId="{94272FED-D994-4743-844C-5070BB732343}" destId="{ECE55AF3-693F-4ADA-963D-E4F57667994B}" srcOrd="2" destOrd="0" presId="urn:microsoft.com/office/officeart/2005/8/layout/vList4#3"/>
    <dgm:cxn modelId="{D4D55ACD-03E7-4FDB-86EB-245BB7DD4DB4}" type="presParOf" srcId="{B17E2703-ED7C-40C1-AA5F-205C0BB9EA84}" destId="{A2C514FB-D7EB-4AA8-B2BD-147960D9F9FC}" srcOrd="1" destOrd="0" presId="urn:microsoft.com/office/officeart/2005/8/layout/vList4#3"/>
    <dgm:cxn modelId="{3F121958-BC2F-4323-BA38-98CA688CFEAC}" type="presParOf" srcId="{B17E2703-ED7C-40C1-AA5F-205C0BB9EA84}" destId="{4C4B47A0-B25E-4991-B2ED-6AC55F32B923}" srcOrd="2" destOrd="0" presId="urn:microsoft.com/office/officeart/2005/8/layout/vList4#3"/>
    <dgm:cxn modelId="{081CB382-C049-4FB0-B852-8747BE71D6FB}" type="presParOf" srcId="{4C4B47A0-B25E-4991-B2ED-6AC55F32B923}" destId="{D4719953-BCF8-4147-BA01-5072633CA648}" srcOrd="0" destOrd="0" presId="urn:microsoft.com/office/officeart/2005/8/layout/vList4#3"/>
    <dgm:cxn modelId="{B2CC4C46-EEEA-4015-BB9A-5491CDA57446}" type="presParOf" srcId="{4C4B47A0-B25E-4991-B2ED-6AC55F32B923}" destId="{10414709-A3FF-419B-8BA0-6B96893FDF2B}" srcOrd="1" destOrd="0" presId="urn:microsoft.com/office/officeart/2005/8/layout/vList4#3"/>
    <dgm:cxn modelId="{B819928E-E77E-4903-94EA-438A1837D8CA}" type="presParOf" srcId="{4C4B47A0-B25E-4991-B2ED-6AC55F32B923}" destId="{3EACFEE0-BEE7-4E7A-8CB3-5254697BDBB8}" srcOrd="2" destOrd="0" presId="urn:microsoft.com/office/officeart/2005/8/layout/vList4#3"/>
    <dgm:cxn modelId="{218C91DE-ED68-4C21-972B-3CFB527C18A2}" type="presParOf" srcId="{B17E2703-ED7C-40C1-AA5F-205C0BB9EA84}" destId="{10A85B69-F88F-4A3C-900B-DFE86B169A12}" srcOrd="3" destOrd="0" presId="urn:microsoft.com/office/officeart/2005/8/layout/vList4#3"/>
    <dgm:cxn modelId="{4824C890-76A8-4F75-BFD2-AC23296F0A38}" type="presParOf" srcId="{B17E2703-ED7C-40C1-AA5F-205C0BB9EA84}" destId="{7D4D5190-7A99-4EE3-BF13-894BFF6BFA1A}" srcOrd="4" destOrd="0" presId="urn:microsoft.com/office/officeart/2005/8/layout/vList4#3"/>
    <dgm:cxn modelId="{1DCCD368-73A6-433C-A8E3-914345B4F9E4}" type="presParOf" srcId="{7D4D5190-7A99-4EE3-BF13-894BFF6BFA1A}" destId="{681E65EC-7E48-44FF-9933-C4F2C62D5FC2}" srcOrd="0" destOrd="0" presId="urn:microsoft.com/office/officeart/2005/8/layout/vList4#3"/>
    <dgm:cxn modelId="{695F76A8-D5DF-4209-ABBA-BDC8378DC866}" type="presParOf" srcId="{7D4D5190-7A99-4EE3-BF13-894BFF6BFA1A}" destId="{7DE197FE-AADA-44C3-8B2B-CF16D12E116A}" srcOrd="1" destOrd="0" presId="urn:microsoft.com/office/officeart/2005/8/layout/vList4#3"/>
    <dgm:cxn modelId="{1CC7E169-59C1-4504-B8C2-D33F2653D338}" type="presParOf" srcId="{7D4D5190-7A99-4EE3-BF13-894BFF6BFA1A}" destId="{15C59F69-595E-4B67-B539-081BDD40D04C}" srcOrd="2" destOrd="0" presId="urn:microsoft.com/office/officeart/2005/8/layout/vList4#3"/>
    <dgm:cxn modelId="{F842578A-FA86-45A6-82F4-1019056972DB}" type="presParOf" srcId="{B17E2703-ED7C-40C1-AA5F-205C0BB9EA84}" destId="{6AFA3499-CF7C-4437-BB77-60DAFC4E26ED}" srcOrd="5" destOrd="0" presId="urn:microsoft.com/office/officeart/2005/8/layout/vList4#3"/>
    <dgm:cxn modelId="{6A230883-8702-4CC8-8511-0F27E69D64DB}" type="presParOf" srcId="{B17E2703-ED7C-40C1-AA5F-205C0BB9EA84}" destId="{04177967-29D6-49BF-B116-A3FFF9D57762}" srcOrd="6" destOrd="0" presId="urn:microsoft.com/office/officeart/2005/8/layout/vList4#3"/>
    <dgm:cxn modelId="{949E7A2D-F0CC-4F01-81E8-AAAFA0735759}" type="presParOf" srcId="{04177967-29D6-49BF-B116-A3FFF9D57762}" destId="{E6F9F434-7712-4505-A360-B41A84A043E0}" srcOrd="0" destOrd="0" presId="urn:microsoft.com/office/officeart/2005/8/layout/vList4#3"/>
    <dgm:cxn modelId="{F429F824-1721-4ED6-8283-D23E4B0B1A50}" type="presParOf" srcId="{04177967-29D6-49BF-B116-A3FFF9D57762}" destId="{DC42D897-0D3D-4A0C-B8F0-96062FA331A1}" srcOrd="1" destOrd="0" presId="urn:microsoft.com/office/officeart/2005/8/layout/vList4#3"/>
    <dgm:cxn modelId="{7859D277-F23C-4F28-8832-6D3BC7C8DFAD}" type="presParOf" srcId="{04177967-29D6-49BF-B116-A3FFF9D57762}" destId="{9B45B55E-F2CE-4F66-9AA5-B416991659BB}" srcOrd="2" destOrd="0" presId="urn:microsoft.com/office/officeart/2005/8/layout/vList4#3"/>
    <dgm:cxn modelId="{DFCFD3BA-DCC0-4694-AA0A-1E5A50DB3D4F}" type="presParOf" srcId="{B17E2703-ED7C-40C1-AA5F-205C0BB9EA84}" destId="{02816618-45D6-4853-8E16-607BF69E0FE6}" srcOrd="7" destOrd="0" presId="urn:microsoft.com/office/officeart/2005/8/layout/vList4#3"/>
    <dgm:cxn modelId="{E38341D0-EDAA-4325-8287-4A8C7E4E2CD2}" type="presParOf" srcId="{B17E2703-ED7C-40C1-AA5F-205C0BB9EA84}" destId="{8A66E07E-A0AF-47B7-92C7-CC6CC7F443E5}" srcOrd="8" destOrd="0" presId="urn:microsoft.com/office/officeart/2005/8/layout/vList4#3"/>
    <dgm:cxn modelId="{7F3DBF04-89A9-42C1-B4A1-66112859796E}" type="presParOf" srcId="{8A66E07E-A0AF-47B7-92C7-CC6CC7F443E5}" destId="{3AE17446-860D-4EED-9858-81EAAEE74108}" srcOrd="0" destOrd="0" presId="urn:microsoft.com/office/officeart/2005/8/layout/vList4#3"/>
    <dgm:cxn modelId="{4D0609B2-8510-47C5-821B-6E6CE4B30AF2}" type="presParOf" srcId="{8A66E07E-A0AF-47B7-92C7-CC6CC7F443E5}" destId="{59208E79-B8A7-477C-B741-F3EAF6407C81}" srcOrd="1" destOrd="0" presId="urn:microsoft.com/office/officeart/2005/8/layout/vList4#3"/>
    <dgm:cxn modelId="{36E37AB5-0D02-4C71-B37C-ECFE42CC07DF}" type="presParOf" srcId="{8A66E07E-A0AF-47B7-92C7-CC6CC7F443E5}" destId="{6DB89233-6C18-422C-8D76-B2F98DAF26EC}" srcOrd="2" destOrd="0" presId="urn:microsoft.com/office/officeart/2005/8/layout/vList4#3"/>
    <dgm:cxn modelId="{E2A5BF82-ACF6-4150-8CD1-2EEE1C6DBE58}" type="presParOf" srcId="{B17E2703-ED7C-40C1-AA5F-205C0BB9EA84}" destId="{623461AF-FD48-40D0-A3BF-0D1E53DA9042}" srcOrd="9" destOrd="0" presId="urn:microsoft.com/office/officeart/2005/8/layout/vList4#3"/>
    <dgm:cxn modelId="{6B5804EC-EEA3-4C2D-9453-14EAB0984657}" type="presParOf" srcId="{B17E2703-ED7C-40C1-AA5F-205C0BB9EA84}" destId="{9C802191-4CA8-4A9C-A8A7-62F63FBE5E6E}" srcOrd="10" destOrd="0" presId="urn:microsoft.com/office/officeart/2005/8/layout/vList4#3"/>
    <dgm:cxn modelId="{4E97E09F-75FF-4FB2-B89C-52A8F39ED40B}" type="presParOf" srcId="{9C802191-4CA8-4A9C-A8A7-62F63FBE5E6E}" destId="{146D769F-62ED-431B-A4BD-2A39C24C3EE2}" srcOrd="0" destOrd="0" presId="urn:microsoft.com/office/officeart/2005/8/layout/vList4#3"/>
    <dgm:cxn modelId="{F09E10CE-2C2B-42E8-915B-5950C802BB1A}" type="presParOf" srcId="{9C802191-4CA8-4A9C-A8A7-62F63FBE5E6E}" destId="{194918B2-ACA7-43B4-A4A9-9BE6D6064C08}" srcOrd="1" destOrd="0" presId="urn:microsoft.com/office/officeart/2005/8/layout/vList4#3"/>
    <dgm:cxn modelId="{68E33774-EE76-459C-A803-1F9F7E802339}" type="presParOf" srcId="{9C802191-4CA8-4A9C-A8A7-62F63FBE5E6E}" destId="{7F9BDB90-37F6-4220-902D-3F293604C1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256,8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242,7</a:t>
          </a:r>
          <a:endParaRPr lang="ru-RU" sz="1400" b="1" i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26,1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130,6</a:t>
          </a:r>
          <a:endParaRPr lang="ru-RU" sz="1400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4 271,9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  <dgm:t>
        <a:bodyPr/>
        <a:lstStyle/>
        <a:p>
          <a:endParaRPr lang="ru-RU"/>
        </a:p>
      </dgm:t>
    </dgm:pt>
    <dgm:pt modelId="{C0F463B6-641B-45BE-ADA7-0C437093E6BA}" type="sibTrans" cxnId="{709ABA7C-2919-4672-82BF-90D2F283C0A7}">
      <dgm:prSet/>
      <dgm:spPr/>
      <dgm:t>
        <a:bodyPr/>
        <a:lstStyle/>
        <a:p>
          <a:endParaRPr lang="ru-RU"/>
        </a:p>
      </dgm:t>
    </dgm:pt>
    <dgm:pt modelId="{DDA0A6DA-157D-4608-A94A-C3BB34AA10D1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6 804,8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  <dgm:t>
        <a:bodyPr/>
        <a:lstStyle/>
        <a:p>
          <a:endParaRPr lang="ru-RU"/>
        </a:p>
      </dgm:t>
    </dgm:pt>
    <dgm:pt modelId="{DD66077A-327B-4751-9F50-9E87936D9693}" type="sibTrans" cxnId="{602F7DE3-A274-4B5F-857A-C585F2E968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4" presStyleCnt="6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4C0D3-5452-4EC0-93C5-DFB2BE963185}" type="presOf" srcId="{227A101D-8088-4F21-A936-43AB877355D2}" destId="{B17E2703-ED7C-40C1-AA5F-205C0BB9EA84}" srcOrd="0" destOrd="0" presId="urn:microsoft.com/office/officeart/2005/8/layout/vList4#4"/>
    <dgm:cxn modelId="{C35C99BF-12BE-4295-893E-6B982D5ADBFA}" type="presOf" srcId="{E89563D3-5528-49FF-BEE5-097329658725}" destId="{0A333116-A0F0-42B1-B3C8-31D2DC24E4ED}" srcOrd="0" destOrd="0" presId="urn:microsoft.com/office/officeart/2005/8/layout/vList4#4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AC3C1C87-CCB0-4E70-994C-54CDDBA2C4E5}" type="presOf" srcId="{8061A499-68BB-4517-AEA3-079F9BE298A5}" destId="{15C59F69-595E-4B67-B539-081BDD40D04C}" srcOrd="1" destOrd="0" presId="urn:microsoft.com/office/officeart/2005/8/layout/vList4#4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709ABA7C-2919-4672-82BF-90D2F283C0A7}" srcId="{227A101D-8088-4F21-A936-43AB877355D2}" destId="{E89563D3-5528-49FF-BEE5-097329658725}" srcOrd="4" destOrd="0" parTransId="{FA050701-A593-4E09-B8D9-6F0D13FC7F30}" sibTransId="{C0F463B6-641B-45BE-ADA7-0C437093E6BA}"/>
    <dgm:cxn modelId="{C9494E78-E3E3-40E9-89B9-B5A8592756DA}" type="presOf" srcId="{0CB101B1-31FC-4497-B774-302BD4E2A2CB}" destId="{ED0EA491-65AE-4061-9E58-F527A96B4B18}" srcOrd="1" destOrd="0" presId="urn:microsoft.com/office/officeart/2005/8/layout/vList4#4"/>
    <dgm:cxn modelId="{75FDA827-A74B-4B88-A3D2-04236E4B624F}" type="presOf" srcId="{8061A499-68BB-4517-AEA3-079F9BE298A5}" destId="{681E65EC-7E48-44FF-9933-C4F2C62D5FC2}" srcOrd="0" destOrd="0" presId="urn:microsoft.com/office/officeart/2005/8/layout/vList4#4"/>
    <dgm:cxn modelId="{27B9193F-5BCE-4A54-B3C5-385CFBF803C4}" type="presOf" srcId="{DDA0A6DA-157D-4608-A94A-C3BB34AA10D1}" destId="{0E809758-E2F0-481B-AD69-28595F1E5CB9}" srcOrd="1" destOrd="0" presId="urn:microsoft.com/office/officeart/2005/8/layout/vList4#4"/>
    <dgm:cxn modelId="{6BD2477D-E4EB-41F3-98A0-25464069F15D}" type="presOf" srcId="{61D99D17-2746-4EA0-AD49-B2201E3298AB}" destId="{0CE79A18-16FB-4FBF-9129-D4AB1E2AEE32}" srcOrd="0" destOrd="0" presId="urn:microsoft.com/office/officeart/2005/8/layout/vList4#4"/>
    <dgm:cxn modelId="{24A625B2-AC06-4AA5-9A95-1E703CB362B3}" type="presOf" srcId="{68068276-3353-4C66-B853-CC5F797C3845}" destId="{55312841-41DD-44DE-9A9C-3DB5A027B561}" srcOrd="1" destOrd="0" presId="urn:microsoft.com/office/officeart/2005/8/layout/vList4#4"/>
    <dgm:cxn modelId="{AE058607-5C33-466C-AAE0-3FC822F93A7A}" type="presOf" srcId="{DDA0A6DA-157D-4608-A94A-C3BB34AA10D1}" destId="{85880ECA-2650-481B-A59B-4CFE8443F062}" srcOrd="0" destOrd="0" presId="urn:microsoft.com/office/officeart/2005/8/layout/vList4#4"/>
    <dgm:cxn modelId="{B7C6D9E5-0759-45F3-903C-E3E0579D3BC8}" type="presOf" srcId="{0CB101B1-31FC-4497-B774-302BD4E2A2CB}" destId="{67233FA9-89F9-43A8-9F80-99BA1DBCD9E3}" srcOrd="0" destOrd="0" presId="urn:microsoft.com/office/officeart/2005/8/layout/vList4#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3346DDDB-EA96-4065-BE60-89A8F7B11567}" type="presOf" srcId="{E89563D3-5528-49FF-BEE5-097329658725}" destId="{F56A9C02-84BA-4A78-B015-CC87A99ED689}" srcOrd="1" destOrd="0" presId="urn:microsoft.com/office/officeart/2005/8/layout/vList4#4"/>
    <dgm:cxn modelId="{755B33BD-B7C4-406B-9D51-E080EE5E6A2B}" type="presOf" srcId="{68068276-3353-4C66-B853-CC5F797C3845}" destId="{1331ED41-3DD3-4EE3-8258-251B37A8AA34}" srcOrd="0" destOrd="0" presId="urn:microsoft.com/office/officeart/2005/8/layout/vList4#4"/>
    <dgm:cxn modelId="{5321D4DC-F4F4-4CD0-8716-33EE396B5CBE}" type="presOf" srcId="{61D99D17-2746-4EA0-AD49-B2201E3298AB}" destId="{4CE6E21C-486E-4E7A-97E6-FE3F941B762A}" srcOrd="1" destOrd="0" presId="urn:microsoft.com/office/officeart/2005/8/layout/vList4#4"/>
    <dgm:cxn modelId="{53D1002A-4E4F-4578-A5E5-6172BCA5F5F7}" type="presParOf" srcId="{B17E2703-ED7C-40C1-AA5F-205C0BB9EA84}" destId="{E1BFAAA3-6F62-4E66-97AB-B45D403DD0C1}" srcOrd="0" destOrd="0" presId="urn:microsoft.com/office/officeart/2005/8/layout/vList4#4"/>
    <dgm:cxn modelId="{10978AD8-C395-495F-BAF2-452DD991CC2A}" type="presParOf" srcId="{E1BFAAA3-6F62-4E66-97AB-B45D403DD0C1}" destId="{85880ECA-2650-481B-A59B-4CFE8443F062}" srcOrd="0" destOrd="0" presId="urn:microsoft.com/office/officeart/2005/8/layout/vList4#4"/>
    <dgm:cxn modelId="{1A91664C-D109-4B17-B22F-8C57028006D5}" type="presParOf" srcId="{E1BFAAA3-6F62-4E66-97AB-B45D403DD0C1}" destId="{5D8AE0B6-3A02-49E3-95D2-38D8FBBC4862}" srcOrd="1" destOrd="0" presId="urn:microsoft.com/office/officeart/2005/8/layout/vList4#4"/>
    <dgm:cxn modelId="{FC24D411-A1E5-4ADF-9508-1E0CB20C88FF}" type="presParOf" srcId="{E1BFAAA3-6F62-4E66-97AB-B45D403DD0C1}" destId="{0E809758-E2F0-481B-AD69-28595F1E5CB9}" srcOrd="2" destOrd="0" presId="urn:microsoft.com/office/officeart/2005/8/layout/vList4#4"/>
    <dgm:cxn modelId="{7F3462CE-12E0-4E72-BA4B-3243AA8269CD}" type="presParOf" srcId="{B17E2703-ED7C-40C1-AA5F-205C0BB9EA84}" destId="{E4B9C778-2590-4509-9275-E84F198656C1}" srcOrd="1" destOrd="0" presId="urn:microsoft.com/office/officeart/2005/8/layout/vList4#4"/>
    <dgm:cxn modelId="{9E3AAF36-0F90-4956-9BE4-F357A11CD5A7}" type="presParOf" srcId="{B17E2703-ED7C-40C1-AA5F-205C0BB9EA84}" destId="{72FA62D0-0599-45E8-836F-576228845A69}" srcOrd="2" destOrd="0" presId="urn:microsoft.com/office/officeart/2005/8/layout/vList4#4"/>
    <dgm:cxn modelId="{16910391-9CAD-494F-88DA-0D8D6CA3560B}" type="presParOf" srcId="{72FA62D0-0599-45E8-836F-576228845A69}" destId="{1331ED41-3DD3-4EE3-8258-251B37A8AA34}" srcOrd="0" destOrd="0" presId="urn:microsoft.com/office/officeart/2005/8/layout/vList4#4"/>
    <dgm:cxn modelId="{9EA5228C-D5C1-435E-B9FA-4CC0C6F7719B}" type="presParOf" srcId="{72FA62D0-0599-45E8-836F-576228845A69}" destId="{8742C5EE-2DD0-46E4-AB75-87A4D25F8D62}" srcOrd="1" destOrd="0" presId="urn:microsoft.com/office/officeart/2005/8/layout/vList4#4"/>
    <dgm:cxn modelId="{8102E7CB-DDF2-483C-8C0B-3DDC8898E62D}" type="presParOf" srcId="{72FA62D0-0599-45E8-836F-576228845A69}" destId="{55312841-41DD-44DE-9A9C-3DB5A027B561}" srcOrd="2" destOrd="0" presId="urn:microsoft.com/office/officeart/2005/8/layout/vList4#4"/>
    <dgm:cxn modelId="{D68B2FD7-F0F7-4A16-BC25-879B9605A43B}" type="presParOf" srcId="{B17E2703-ED7C-40C1-AA5F-205C0BB9EA84}" destId="{F66298ED-D5A6-459E-9653-B88A0D7DE72D}" srcOrd="3" destOrd="0" presId="urn:microsoft.com/office/officeart/2005/8/layout/vList4#4"/>
    <dgm:cxn modelId="{E1BABB5C-6E12-4CF9-912B-25F5019F37CB}" type="presParOf" srcId="{B17E2703-ED7C-40C1-AA5F-205C0BB9EA84}" destId="{931DB2C6-6A18-4320-B852-C2613EDB2FA8}" srcOrd="4" destOrd="0" presId="urn:microsoft.com/office/officeart/2005/8/layout/vList4#4"/>
    <dgm:cxn modelId="{44B6C445-2A09-4EBB-AA89-ACD3410042A9}" type="presParOf" srcId="{931DB2C6-6A18-4320-B852-C2613EDB2FA8}" destId="{67233FA9-89F9-43A8-9F80-99BA1DBCD9E3}" srcOrd="0" destOrd="0" presId="urn:microsoft.com/office/officeart/2005/8/layout/vList4#4"/>
    <dgm:cxn modelId="{F1061C89-D90E-40CA-8EDE-FC29F193BA68}" type="presParOf" srcId="{931DB2C6-6A18-4320-B852-C2613EDB2FA8}" destId="{B43CAF5A-DF0E-47F1-8B84-50B2394B9328}" srcOrd="1" destOrd="0" presId="urn:microsoft.com/office/officeart/2005/8/layout/vList4#4"/>
    <dgm:cxn modelId="{532A4122-B3F2-43FD-ACA0-56015A1B7D3C}" type="presParOf" srcId="{931DB2C6-6A18-4320-B852-C2613EDB2FA8}" destId="{ED0EA491-65AE-4061-9E58-F527A96B4B18}" srcOrd="2" destOrd="0" presId="urn:microsoft.com/office/officeart/2005/8/layout/vList4#4"/>
    <dgm:cxn modelId="{38C0C293-10B6-4EC6-9A48-BA374F9A50B8}" type="presParOf" srcId="{B17E2703-ED7C-40C1-AA5F-205C0BB9EA84}" destId="{5D375768-0ECA-4AFD-96FD-19990CEB488B}" srcOrd="5" destOrd="0" presId="urn:microsoft.com/office/officeart/2005/8/layout/vList4#4"/>
    <dgm:cxn modelId="{1ED9FA70-B668-4247-B06C-57C1551AC16E}" type="presParOf" srcId="{B17E2703-ED7C-40C1-AA5F-205C0BB9EA84}" destId="{7D4D5190-7A99-4EE3-BF13-894BFF6BFA1A}" srcOrd="6" destOrd="0" presId="urn:microsoft.com/office/officeart/2005/8/layout/vList4#4"/>
    <dgm:cxn modelId="{B4C8AD7D-2763-45DB-B33C-9FF9467EA678}" type="presParOf" srcId="{7D4D5190-7A99-4EE3-BF13-894BFF6BFA1A}" destId="{681E65EC-7E48-44FF-9933-C4F2C62D5FC2}" srcOrd="0" destOrd="0" presId="urn:microsoft.com/office/officeart/2005/8/layout/vList4#4"/>
    <dgm:cxn modelId="{F5F00206-C082-49F4-BF21-22A75E4E5593}" type="presParOf" srcId="{7D4D5190-7A99-4EE3-BF13-894BFF6BFA1A}" destId="{7DE197FE-AADA-44C3-8B2B-CF16D12E116A}" srcOrd="1" destOrd="0" presId="urn:microsoft.com/office/officeart/2005/8/layout/vList4#4"/>
    <dgm:cxn modelId="{36B65871-48BF-4C90-BAEF-2A74F207B263}" type="presParOf" srcId="{7D4D5190-7A99-4EE3-BF13-894BFF6BFA1A}" destId="{15C59F69-595E-4B67-B539-081BDD40D04C}" srcOrd="2" destOrd="0" presId="urn:microsoft.com/office/officeart/2005/8/layout/vList4#4"/>
    <dgm:cxn modelId="{4004DCC0-0F38-4533-A7CE-42DD12BE45B8}" type="presParOf" srcId="{B17E2703-ED7C-40C1-AA5F-205C0BB9EA84}" destId="{6AFA3499-CF7C-4437-BB77-60DAFC4E26ED}" srcOrd="7" destOrd="0" presId="urn:microsoft.com/office/officeart/2005/8/layout/vList4#4"/>
    <dgm:cxn modelId="{FC340640-1750-4CBB-9074-A15EDA351F7E}" type="presParOf" srcId="{B17E2703-ED7C-40C1-AA5F-205C0BB9EA84}" destId="{E528D261-1367-4287-9387-1240C719ED13}" srcOrd="8" destOrd="0" presId="urn:microsoft.com/office/officeart/2005/8/layout/vList4#4"/>
    <dgm:cxn modelId="{AEA4F160-F7D2-4544-A939-FDF4771522F9}" type="presParOf" srcId="{E528D261-1367-4287-9387-1240C719ED13}" destId="{0A333116-A0F0-42B1-B3C8-31D2DC24E4ED}" srcOrd="0" destOrd="0" presId="urn:microsoft.com/office/officeart/2005/8/layout/vList4#4"/>
    <dgm:cxn modelId="{A2D5E788-573A-4AD2-9D6A-489D9BD1167C}" type="presParOf" srcId="{E528D261-1367-4287-9387-1240C719ED13}" destId="{399D8D20-8820-430F-9E94-B302FC5EE2D0}" srcOrd="1" destOrd="0" presId="urn:microsoft.com/office/officeart/2005/8/layout/vList4#4"/>
    <dgm:cxn modelId="{3CF69BB6-CF1E-4591-A057-DEF95232CAC9}" type="presParOf" srcId="{E528D261-1367-4287-9387-1240C719ED13}" destId="{F56A9C02-84BA-4A78-B015-CC87A99ED689}" srcOrd="2" destOrd="0" presId="urn:microsoft.com/office/officeart/2005/8/layout/vList4#4"/>
    <dgm:cxn modelId="{C95B40C7-9C2A-4C8A-BEF8-31F26A82501F}" type="presParOf" srcId="{B17E2703-ED7C-40C1-AA5F-205C0BB9EA84}" destId="{A5ECCE62-6589-46B4-BF08-3ED08E1F9F58}" srcOrd="9" destOrd="0" presId="urn:microsoft.com/office/officeart/2005/8/layout/vList4#4"/>
    <dgm:cxn modelId="{5954C526-970E-49EA-A502-AC63798C2C8A}" type="presParOf" srcId="{B17E2703-ED7C-40C1-AA5F-205C0BB9EA84}" destId="{E9C9C0DB-7628-4918-95C6-35F53D811906}" srcOrd="10" destOrd="0" presId="urn:microsoft.com/office/officeart/2005/8/layout/vList4#4"/>
    <dgm:cxn modelId="{BA81B2B9-963F-4FB2-B62E-484FC501BC82}" type="presParOf" srcId="{E9C9C0DB-7628-4918-95C6-35F53D811906}" destId="{0CE79A18-16FB-4FBF-9129-D4AB1E2AEE32}" srcOrd="0" destOrd="0" presId="urn:microsoft.com/office/officeart/2005/8/layout/vList4#4"/>
    <dgm:cxn modelId="{705C4FB6-0F06-4CB6-8520-E4DCBD475E6D}" type="presParOf" srcId="{E9C9C0DB-7628-4918-95C6-35F53D811906}" destId="{3A722FFA-D144-4D82-A948-F625B32E43B9}" srcOrd="1" destOrd="0" presId="urn:microsoft.com/office/officeart/2005/8/layout/vList4#4"/>
    <dgm:cxn modelId="{83E1C3DF-D273-4DDD-8128-B81CC8A50B23}" type="presParOf" srcId="{E9C9C0DB-7628-4918-95C6-35F53D811906}" destId="{4CE6E21C-486E-4E7A-97E6-FE3F941B762A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207C-F7F9-44B1-A113-CCBA8F7883DB}">
      <dsp:nvSpPr>
        <dsp:cNvPr id="0" name=""/>
        <dsp:cNvSpPr/>
      </dsp:nvSpPr>
      <dsp:spPr>
        <a:xfrm>
          <a:off x="-5323539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C469-B746-45C9-9B8E-A7FB36E3F016}">
      <dsp:nvSpPr>
        <dsp:cNvPr id="0" name=""/>
        <dsp:cNvSpPr/>
      </dsp:nvSpPr>
      <dsp:spPr>
        <a:xfrm>
          <a:off x="531674" y="361991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674" y="361991"/>
        <a:ext cx="7632559" cy="724359"/>
      </dsp:txXfrm>
    </dsp:sp>
    <dsp:sp modelId="{6BF6E71A-DC72-41F8-B7A6-DB6A9D46E665}">
      <dsp:nvSpPr>
        <dsp:cNvPr id="0" name=""/>
        <dsp:cNvSpPr/>
      </dsp:nvSpPr>
      <dsp:spPr>
        <a:xfrm>
          <a:off x="78950" y="271446"/>
          <a:ext cx="905449" cy="905449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8D4CF-CB71-4431-8378-75D5E09F497D}">
      <dsp:nvSpPr>
        <dsp:cNvPr id="0" name=""/>
        <dsp:cNvSpPr/>
      </dsp:nvSpPr>
      <dsp:spPr>
        <a:xfrm>
          <a:off x="946966" y="1448718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4525714"/>
                <a:satOff val="25362"/>
                <a:lumOff val="18954"/>
                <a:alphaOff val="0"/>
                <a:shade val="51000"/>
                <a:satMod val="130000"/>
              </a:schemeClr>
            </a:gs>
            <a:gs pos="80000">
              <a:schemeClr val="accent4">
                <a:hueOff val="4525714"/>
                <a:satOff val="25362"/>
                <a:lumOff val="18954"/>
                <a:alphaOff val="0"/>
                <a:shade val="93000"/>
                <a:satMod val="130000"/>
              </a:schemeClr>
            </a:gs>
            <a:gs pos="100000">
              <a:schemeClr val="accent4">
                <a:hueOff val="4525714"/>
                <a:satOff val="25362"/>
                <a:lumOff val="1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sz="1600" b="1" i="0" kern="1200" spc="-18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бюджете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плановый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1448718"/>
        <a:ext cx="7217267" cy="724359"/>
      </dsp:txXfrm>
    </dsp:sp>
    <dsp:sp modelId="{AB017770-F85C-41E2-BBAF-A38019DC081B}">
      <dsp:nvSpPr>
        <dsp:cNvPr id="0" name=""/>
        <dsp:cNvSpPr/>
      </dsp:nvSpPr>
      <dsp:spPr>
        <a:xfrm>
          <a:off x="494242" y="1358174"/>
          <a:ext cx="905449" cy="905449"/>
        </a:xfrm>
        <a:prstGeom prst="ellipse">
          <a:avLst/>
        </a:prstGeom>
        <a:solidFill>
          <a:srgbClr val="DAA600"/>
        </a:solidFill>
        <a:ln w="9525" cap="flat" cmpd="sng" algn="ctr">
          <a:solidFill>
            <a:schemeClr val="accent4">
              <a:hueOff val="4525714"/>
              <a:satOff val="25362"/>
              <a:lumOff val="189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10B602-4518-4D22-8B12-266436102455}">
      <dsp:nvSpPr>
        <dsp:cNvPr id="0" name=""/>
        <dsp:cNvSpPr/>
      </dsp:nvSpPr>
      <dsp:spPr>
        <a:xfrm>
          <a:off x="946966" y="2535446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9051427"/>
                <a:satOff val="50725"/>
                <a:lumOff val="37909"/>
                <a:alphaOff val="0"/>
                <a:shade val="51000"/>
                <a:satMod val="130000"/>
              </a:schemeClr>
            </a:gs>
            <a:gs pos="80000">
              <a:schemeClr val="accent4">
                <a:hueOff val="9051427"/>
                <a:satOff val="50725"/>
                <a:lumOff val="37909"/>
                <a:alphaOff val="0"/>
                <a:shade val="93000"/>
                <a:satMod val="130000"/>
              </a:schemeClr>
            </a:gs>
            <a:gs pos="100000">
              <a:schemeClr val="accent4">
                <a:hueOff val="9051427"/>
                <a:satOff val="50725"/>
                <a:lumOff val="3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31.10.2022 г. № 53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2535446"/>
        <a:ext cx="7217267" cy="724359"/>
      </dsp:txXfrm>
    </dsp:sp>
    <dsp:sp modelId="{6710FC97-70F7-403E-A28A-D1E14FABB1D8}">
      <dsp:nvSpPr>
        <dsp:cNvPr id="0" name=""/>
        <dsp:cNvSpPr/>
      </dsp:nvSpPr>
      <dsp:spPr>
        <a:xfrm>
          <a:off x="494242" y="2444901"/>
          <a:ext cx="905449" cy="905449"/>
        </a:xfrm>
        <a:prstGeom prst="ellipse">
          <a:avLst/>
        </a:prstGeom>
        <a:solidFill>
          <a:srgbClr val="FF3300"/>
        </a:solidFill>
        <a:ln w="9525" cap="flat" cmpd="sng" algn="ctr">
          <a:solidFill>
            <a:schemeClr val="accent4">
              <a:hueOff val="9051427"/>
              <a:satOff val="50725"/>
              <a:lumOff val="3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E6A3AC-3A6B-4535-85E8-8A373BEA4F7C}">
      <dsp:nvSpPr>
        <dsp:cNvPr id="0" name=""/>
        <dsp:cNvSpPr/>
      </dsp:nvSpPr>
      <dsp:spPr>
        <a:xfrm>
          <a:off x="531674" y="3622174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13577140"/>
                <a:satOff val="76087"/>
                <a:lumOff val="5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3577140"/>
                <a:satOff val="76087"/>
                <a:lumOff val="5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3577140"/>
                <a:satOff val="76087"/>
                <a:lumOff val="5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sz="1600" kern="1200" dirty="0"/>
        </a:p>
      </dsp:txBody>
      <dsp:txXfrm>
        <a:off x="531674" y="3622174"/>
        <a:ext cx="7632559" cy="724359"/>
      </dsp:txXfrm>
    </dsp:sp>
    <dsp:sp modelId="{B27B6538-BA36-4505-9557-46BFC7109353}">
      <dsp:nvSpPr>
        <dsp:cNvPr id="0" name=""/>
        <dsp:cNvSpPr/>
      </dsp:nvSpPr>
      <dsp:spPr>
        <a:xfrm>
          <a:off x="78950" y="3531629"/>
          <a:ext cx="905449" cy="905449"/>
        </a:xfrm>
        <a:prstGeom prst="ellipse">
          <a:avLst/>
        </a:prstGeom>
        <a:solidFill>
          <a:srgbClr val="FF7C80"/>
        </a:solidFill>
        <a:ln w="9525" cap="flat" cmpd="sng" algn="ctr">
          <a:solidFill>
            <a:schemeClr val="accent4">
              <a:hueOff val="13577140"/>
              <a:satOff val="76087"/>
              <a:lumOff val="5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758A-3F7E-4DAC-AD4D-1C59330E492F}">
      <dsp:nvSpPr>
        <dsp:cNvPr id="0" name=""/>
        <dsp:cNvSpPr/>
      </dsp:nvSpPr>
      <dsp:spPr>
        <a:xfrm>
          <a:off x="890273" y="176937"/>
          <a:ext cx="7623069" cy="2262902"/>
        </a:xfrm>
        <a:prstGeom prst="chevron">
          <a:avLst/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1724" y="176937"/>
        <a:ext cx="5360167" cy="2262902"/>
      </dsp:txXfrm>
    </dsp:sp>
    <dsp:sp modelId="{049FB882-E834-4B5C-AFAC-4BB339F5D64B}">
      <dsp:nvSpPr>
        <dsp:cNvPr id="0" name=""/>
        <dsp:cNvSpPr/>
      </dsp:nvSpPr>
      <dsp:spPr>
        <a:xfrm>
          <a:off x="936119" y="2592271"/>
          <a:ext cx="7613882" cy="2351909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2074" y="2592271"/>
        <a:ext cx="5261973" cy="235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720,1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2547,9</a:t>
          </a: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7 324,7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826,6</a:t>
          </a: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32587"/>
          <a:ext cx="3816424" cy="7642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19,7</a:t>
          </a:r>
        </a:p>
      </dsp:txBody>
      <dsp:txXfrm>
        <a:off x="839705" y="3332587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solidFill>
          <a:srgbClr val="35B1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293,9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25476"/>
          <a:ext cx="3672408" cy="66078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6 804,8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5476"/>
        <a:ext cx="2861991" cy="660782"/>
      </dsp:txXfrm>
    </dsp:sp>
    <dsp:sp modelId="{5D8AE0B6-3A02-49E3-95D2-38D8FBBC4862}">
      <dsp:nvSpPr>
        <dsp:cNvPr id="0" name=""/>
        <dsp:cNvSpPr/>
      </dsp:nvSpPr>
      <dsp:spPr>
        <a:xfrm>
          <a:off x="75935" y="26649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736717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256,8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736717"/>
        <a:ext cx="2861991" cy="759353"/>
      </dsp:txXfrm>
    </dsp:sp>
    <dsp:sp modelId="{8742C5EE-2DD0-46E4-AB75-87A4D25F8D62}">
      <dsp:nvSpPr>
        <dsp:cNvPr id="0" name=""/>
        <dsp:cNvSpPr/>
      </dsp:nvSpPr>
      <dsp:spPr>
        <a:xfrm>
          <a:off x="75935" y="812652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72006"/>
          <a:ext cx="3672408" cy="98902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242,7</a:t>
          </a:r>
          <a:endParaRPr lang="ru-RU" sz="1400" b="1" i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1572006"/>
        <a:ext cx="2861991" cy="989020"/>
      </dsp:txXfrm>
    </dsp:sp>
    <dsp:sp modelId="{B43CAF5A-DF0E-47F1-8B84-50B2394B9328}">
      <dsp:nvSpPr>
        <dsp:cNvPr id="0" name=""/>
        <dsp:cNvSpPr/>
      </dsp:nvSpPr>
      <dsp:spPr>
        <a:xfrm>
          <a:off x="75935" y="1762775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36962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26,1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636962"/>
        <a:ext cx="2861991" cy="759353"/>
      </dsp:txXfrm>
    </dsp:sp>
    <dsp:sp modelId="{7DE197FE-AADA-44C3-8B2B-CF16D12E116A}">
      <dsp:nvSpPr>
        <dsp:cNvPr id="0" name=""/>
        <dsp:cNvSpPr/>
      </dsp:nvSpPr>
      <dsp:spPr>
        <a:xfrm>
          <a:off x="75935" y="2712898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472251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4 271,9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3472251"/>
        <a:ext cx="2861991" cy="759353"/>
      </dsp:txXfrm>
    </dsp:sp>
    <dsp:sp modelId="{399D8D20-8820-430F-9E94-B302FC5EE2D0}">
      <dsp:nvSpPr>
        <dsp:cNvPr id="0" name=""/>
        <dsp:cNvSpPr/>
      </dsp:nvSpPr>
      <dsp:spPr>
        <a:xfrm>
          <a:off x="75935" y="3548187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276825"/>
          <a:ext cx="3672408" cy="660782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130,6</a:t>
          </a:r>
          <a:endParaRPr lang="ru-RU" sz="14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10416" y="4276825"/>
        <a:ext cx="2861991" cy="660782"/>
      </dsp:txXfrm>
    </dsp:sp>
    <dsp:sp modelId="{3A722FFA-D144-4D82-A948-F625B32E43B9}">
      <dsp:nvSpPr>
        <dsp:cNvPr id="0" name=""/>
        <dsp:cNvSpPr/>
      </dsp:nvSpPr>
      <dsp:spPr>
        <a:xfrm>
          <a:off x="75935" y="4340490"/>
          <a:ext cx="734481" cy="594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4EFCC1-0416-4C9B-B48A-F78C3FEB22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44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78806-A52F-4EC3-BFB6-8ACD5524AF1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AB299-68C8-4F59-900A-9D1E3C74C7F4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11EA6-1BE4-4F90-9EC7-8688F50AFCE2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9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980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0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5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06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20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990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371600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209800"/>
            <a:ext cx="8964488" cy="4286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 Треневского сельского поселения Миллеровского района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76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Динамика поступлений налога на доходы</a:t>
            </a:r>
            <a:b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физических лиц в бюджет </a:t>
            </a:r>
            <a:r>
              <a:rPr lang="ru-RU" b="1" cap="all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треневского</a:t>
            </a: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сельского поселения Миллеровского района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901247"/>
              </p:ext>
            </p:extLst>
          </p:nvPr>
        </p:nvGraphicFramePr>
        <p:xfrm>
          <a:off x="762000" y="15240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06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</a:t>
            </a:r>
            <a:r>
              <a:rPr lang="en-US" sz="2700" b="1" spc="-1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расходов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Треневского сельского поселения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12707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4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 в 2023 году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360025"/>
              </p:ext>
            </p:extLst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28600" y="1447800"/>
            <a:ext cx="2664296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11 732,9</a:t>
            </a:r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руб.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422120"/>
              </p:ext>
            </p:extLst>
          </p:nvPr>
        </p:nvGraphicFramePr>
        <p:xfrm>
          <a:off x="467544" y="1844824"/>
          <a:ext cx="8229600" cy="46607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программы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Бюджет 2023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Бюджет 2024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Бюджет 2025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6 778,9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6 840,3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7 067,6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«Муниципальная политика»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8,0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 пожарной безопасности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и безопасности людей на водных объектах»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247,5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141,8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147,5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0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«Информационное общество»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4 246,6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2 668,7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1 734,5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256,8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11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542,8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9 650,8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8 949,6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190,1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447,4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680,3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52320" y="148478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50910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1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2846" name="Picture 14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1771" y="868680"/>
            <a:ext cx="341375" cy="341375"/>
          </a:xfrm>
          <a:prstGeom prst="rect">
            <a:avLst/>
          </a:prstGeom>
          <a:noFill/>
          <a:extLst/>
        </p:spPr>
      </p:pic>
      <p:sp>
        <p:nvSpPr>
          <p:cNvPr id="2895" name="Rectangle 2895"/>
          <p:cNvSpPr/>
          <p:nvPr/>
        </p:nvSpPr>
        <p:spPr>
          <a:xfrm>
            <a:off x="244205" y="30980"/>
            <a:ext cx="851879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муниципальных программ</a:t>
            </a:r>
            <a:r>
              <a:rPr lang="en-US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общем объеме расходов, </a:t>
            </a:r>
            <a:r>
              <a:rPr lang="ru-RU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запланированных на реализацию</a:t>
            </a:r>
            <a:r>
              <a:rPr lang="ru-RU" sz="2000" b="1" i="0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муниципальных программ в бюджете </a:t>
            </a:r>
            <a:r>
              <a:rPr lang="ru-RU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Треневского сельского поселения Миллеровского </a:t>
            </a:r>
            <a:r>
              <a:rPr lang="ru-RU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района</a:t>
            </a:r>
            <a:r>
              <a:rPr lang="en-US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en-US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 </a:t>
            </a:r>
          </a:p>
        </p:txBody>
      </p:sp>
      <p:sp>
        <p:nvSpPr>
          <p:cNvPr id="2897" name="Rectangle 2897"/>
          <p:cNvSpPr/>
          <p:nvPr/>
        </p:nvSpPr>
        <p:spPr>
          <a:xfrm>
            <a:off x="636727" y="1887720"/>
            <a:ext cx="85577" cy="483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latin typeface="Georgia"/>
              </a:rPr>
              <a:t> </a:t>
            </a:r>
          </a:p>
        </p:txBody>
      </p:sp>
      <p:sp>
        <p:nvSpPr>
          <p:cNvPr id="2899" name="Rectangle 2899"/>
          <p:cNvSpPr/>
          <p:nvPr/>
        </p:nvSpPr>
        <p:spPr>
          <a:xfrm>
            <a:off x="1655952" y="2318701"/>
            <a:ext cx="70753" cy="340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latin typeface="Arial"/>
              </a:rPr>
              <a:t> </a:t>
            </a:r>
          </a:p>
        </p:txBody>
      </p:sp>
      <p:sp>
        <p:nvSpPr>
          <p:cNvPr id="2901" name="Rectangle 2901"/>
          <p:cNvSpPr/>
          <p:nvPr/>
        </p:nvSpPr>
        <p:spPr>
          <a:xfrm>
            <a:off x="1655952" y="3542742"/>
            <a:ext cx="6355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241304" y="1772017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10315" y="288629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05410" y="1764501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211144" y="4269977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3241748" y="288786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3214191" y="443210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6241305" y="297304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TextBox 160"/>
          <p:cNvSpPr txBox="1"/>
          <p:nvPr/>
        </p:nvSpPr>
        <p:spPr>
          <a:xfrm>
            <a:off x="7476989" y="1861861"/>
            <a:ext cx="13873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Муниципальная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0,1%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6372200" y="1861861"/>
            <a:ext cx="1104789" cy="69215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190254" y="2963520"/>
            <a:ext cx="1567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Социальная под-</a:t>
            </a:r>
          </a:p>
          <a:p>
            <a:pPr algn="ctr"/>
            <a:r>
              <a:rPr lang="ru-RU" sz="1200" dirty="0" err="1" smtClean="0">
                <a:solidFill>
                  <a:schemeClr val="bg1">
                    <a:lumMod val="85000"/>
                  </a:schemeClr>
                </a:solidFill>
              </a:rPr>
              <a:t>держка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граждан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2,1%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745429" y="3003515"/>
            <a:ext cx="1104789" cy="692159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/>
          <p:cNvSpPr txBox="1"/>
          <p:nvPr/>
        </p:nvSpPr>
        <p:spPr>
          <a:xfrm>
            <a:off x="192798" y="1847953"/>
            <a:ext cx="21050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57,8%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2106484" y="1945845"/>
            <a:ext cx="833565" cy="692159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 l="-62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/>
          <p:cNvSpPr txBox="1"/>
          <p:nvPr/>
        </p:nvSpPr>
        <p:spPr>
          <a:xfrm>
            <a:off x="244205" y="4380157"/>
            <a:ext cx="19431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85000"/>
                  </a:schemeClr>
                </a:solidFill>
              </a:rPr>
              <a:t>Обеспечение населения качественными услугами ЖКХ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2,1%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2016653" y="4408939"/>
            <a:ext cx="833565" cy="692159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 t="-5000" b="-5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3070274" y="2999041"/>
            <a:ext cx="2105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Развитие культуры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36,2% 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4810485" y="2983821"/>
            <a:ext cx="1104789" cy="692159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 l="-1000" t="-5000" b="-3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TextBox 182"/>
          <p:cNvSpPr txBox="1"/>
          <p:nvPr/>
        </p:nvSpPr>
        <p:spPr>
          <a:xfrm>
            <a:off x="3176091" y="4372407"/>
            <a:ext cx="1893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Защита населения и территории от ЧС, обеспечение пожарной безопасности и безопасности на водных объектах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0,1%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5018817" y="4518770"/>
            <a:ext cx="833565" cy="692159"/>
          </a:xfrm>
          <a:prstGeom prst="roundRect">
            <a:avLst/>
          </a:prstGeom>
          <a:blipFill dpi="0" rotWithShape="1">
            <a:blip r:embed="rId9" cstate="print"/>
            <a:srcRect/>
            <a:stretch>
              <a:fillRect l="-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9" name="TextBox 188"/>
          <p:cNvSpPr txBox="1"/>
          <p:nvPr/>
        </p:nvSpPr>
        <p:spPr>
          <a:xfrm>
            <a:off x="6136530" y="3070279"/>
            <a:ext cx="17409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>
                    <a:lumMod val="85000"/>
                  </a:schemeClr>
                </a:solidFill>
              </a:rPr>
              <a:t>Информационное общество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0%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7769336" y="3082920"/>
            <a:ext cx="1104789" cy="692159"/>
          </a:xfrm>
          <a:prstGeom prst="roundRect">
            <a:avLst/>
          </a:prstGeom>
          <a:blipFill dpi="0" rotWithShape="1">
            <a:blip r:embed="rId10" cstate="print"/>
            <a:srcRect/>
            <a:stretch>
              <a:fillRect t="-3000" b="-8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ФОРМИРОВАНИЯ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ТРЕНЕВСКОГО СЕЛЬСКОГО ПОСЕЛЕНИЯ МИЛЛЕРОВСКОГО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РАЙОНА НА</a:t>
            </a:r>
            <a:r>
              <a:rPr lang="en-US" sz="20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ГОД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НА ПЛАНОВЫЙ ПЕРИОД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5432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897" y="15240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составления бюджета Треневского сельского поселения Миллеровского района на 2023 год и на плановый период 2024 и 2025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80871" y="3630404"/>
            <a:ext cx="7056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55" y="1460114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27215" y="162880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2087255" y="2438400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2023 год и на плановый период 2024 и 2025 годов» во 2 –м чтении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195" y="51816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82" y="2347252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5" y="3348487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5067299"/>
            <a:ext cx="1059597" cy="1059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 бюджетной и налоговой политики Треневского сельского поселения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2023-2025 годы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685800" y="1587260"/>
            <a:ext cx="8229600" cy="7486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31.10.2022  № 53</a:t>
            </a:r>
            <a:endParaRPr lang="ru-RU" sz="24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2743200"/>
            <a:ext cx="2808312" cy="1440160"/>
          </a:xfrm>
          <a:prstGeom prst="roundRect">
            <a:avLst/>
          </a:prstGeom>
          <a:solidFill>
            <a:srgbClr val="51E9D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05200" y="2769305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1024" y="2484270"/>
            <a:ext cx="3384376" cy="1656184"/>
          </a:xfrm>
          <a:prstGeom prst="roundRect">
            <a:avLst/>
          </a:prstGeom>
          <a:solidFill>
            <a:srgbClr val="CC99F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/>
              <a:t>  </a:t>
            </a:r>
            <a:r>
              <a:rPr lang="ru-RU" sz="1200" b="1" dirty="0" smtClean="0">
                <a:solidFill>
                  <a:srgbClr val="7030A0"/>
                </a:solidFill>
              </a:rPr>
              <a:t>Сбалансированность бюджета</a:t>
            </a:r>
          </a:p>
          <a:p>
            <a:pPr marL="176213" indent="-176213">
              <a:buFont typeface="Wingdings" pitchFamily="2" charset="2"/>
              <a:buChar char="v"/>
            </a:pPr>
            <a:endParaRPr lang="ru-RU" sz="1200" b="1" dirty="0">
              <a:solidFill>
                <a:srgbClr val="7030A0"/>
              </a:solidFill>
            </a:endParaRP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7030A0"/>
                </a:solidFill>
              </a:rPr>
              <a:t>  Устойчивость бюджетной системы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4936232"/>
            <a:ext cx="8136904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indent="-92075" algn="r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C00000"/>
                </a:solidFill>
              </a:rPr>
              <a:t>Реализация Указов Президента РФ</a:t>
            </a:r>
          </a:p>
          <a:p>
            <a:pPr marL="92075" indent="-92075" algn="r">
              <a:buFont typeface="Wingdings" pitchFamily="2" charset="2"/>
              <a:buChar char="ü"/>
            </a:pPr>
            <a:r>
              <a:rPr lang="ru-RU" b="1" spc="50" dirty="0" smtClean="0">
                <a:ln w="11430"/>
                <a:solidFill>
                  <a:srgbClr val="C00000"/>
                </a:solidFill>
              </a:rPr>
              <a:t> Достижение целей социально-экономического развития Треневского сельского поселения</a:t>
            </a:r>
            <a:endParaRPr lang="ru-RU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408" y="4648200"/>
            <a:ext cx="547260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3144" y="9345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приоритеты Треневского сельского поселения 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 bwMode="auto">
          <a:xfrm>
            <a:off x="759768" y="1676400"/>
            <a:ext cx="8003232" cy="741760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kern="0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социального благополучия населения</a:t>
            </a:r>
            <a:endParaRPr lang="ru-RU" sz="2000" b="1" i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2726035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E01ED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E01ED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3642000"/>
            <a:ext cx="2923834" cy="2911872"/>
            <a:chOff x="316566" y="-12940"/>
            <a:chExt cx="2923834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6566" y="-12940"/>
              <a:ext cx="2923834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39741" y="1444832"/>
              <a:ext cx="2514600" cy="12030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56367" y="3693266"/>
            <a:ext cx="2631266" cy="2911872"/>
          </a:xfrm>
          <a:prstGeom prst="roundRect">
            <a:avLst>
              <a:gd name="adj" fmla="val 10000"/>
            </a:avLst>
          </a:prstGeo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256367" y="4858014"/>
            <a:ext cx="2631266" cy="116474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Проведение взвешенной долговой политики</a:t>
            </a:r>
            <a:endParaRPr lang="ru-RU" sz="1800" b="1" i="1" kern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57942" y="3747776"/>
            <a:ext cx="2750861" cy="2911872"/>
            <a:chOff x="3342853" y="0"/>
            <a:chExt cx="2750861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57112" y="1164748"/>
              <a:ext cx="2514600" cy="13903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1182029" y="4057197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4184779" y="4106448"/>
            <a:ext cx="77444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7016400" y="4075810"/>
            <a:ext cx="82620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018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Меры, принимаемые для обеспечения сбалансированности бюджета Треневского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325815"/>
              </p:ext>
            </p:extLst>
          </p:nvPr>
        </p:nvGraphicFramePr>
        <p:xfrm>
          <a:off x="152400" y="144780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2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88640"/>
            <a:ext cx="90364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Прогноз основных характеристик бюджета Треневского сельского поселения на 2023 год и на плановый период 2024 и 2025 годов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24327" y="1306913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4682"/>
              </p:ext>
            </p:extLst>
          </p:nvPr>
        </p:nvGraphicFramePr>
        <p:xfrm>
          <a:off x="539553" y="1560829"/>
          <a:ext cx="8280919" cy="4752528"/>
        </p:xfrm>
        <a:graphic>
          <a:graphicData uri="http://schemas.openxmlformats.org/drawingml/2006/table">
            <a:tbl>
              <a:tblPr/>
              <a:tblGrid>
                <a:gridCol w="2376262"/>
                <a:gridCol w="2016224"/>
                <a:gridCol w="2013956"/>
                <a:gridCol w="1874477"/>
              </a:tblGrid>
              <a:tr h="903502">
                <a:tc>
                  <a:txBody>
                    <a:bodyPr/>
                    <a:lstStyle/>
                    <a:p>
                      <a:pPr marL="0" marR="0" indent="-6858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11 732,9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10 098,2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9 629,9</a:t>
                      </a:r>
                      <a:endParaRPr kumimoji="0" lang="ru-RU" sz="1600" b="1" i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4 408,2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4 473,8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4 551,4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7 324,7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5 624,4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5 078,5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11 732,9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10 098,2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9 629,9  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i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параметры бюджета Треневского сельского поселения на 2023 год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56102856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102298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11 732,9</a:t>
            </a:r>
            <a:endParaRPr lang="ru-RU" sz="17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11 732,9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81886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4089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НАЛОГОВЫХ И НЕНАЛОГОВЫХ ДОХОДОВ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Треневского сельского поселения Миллеровского района В 2023 ГОДУ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596254"/>
              </p:ext>
            </p:extLst>
          </p:nvPr>
        </p:nvGraphicFramePr>
        <p:xfrm>
          <a:off x="547936" y="152400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757E8"/>
      </a:lt2>
      <a:accent1>
        <a:srgbClr val="3778ED"/>
      </a:accent1>
      <a:accent2>
        <a:srgbClr val="2595FD"/>
      </a:accent2>
      <a:accent3>
        <a:srgbClr val="FFFFFF"/>
      </a:accent3>
      <a:accent4>
        <a:srgbClr val="404040"/>
      </a:accent4>
      <a:accent5>
        <a:srgbClr val="AEBEF4"/>
      </a:accent5>
      <a:accent6>
        <a:srgbClr val="2087E5"/>
      </a:accent6>
      <a:hlink>
        <a:srgbClr val="31B9FD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Words>872</Words>
  <Application>Microsoft Office PowerPoint</Application>
  <PresentationFormat>Экран (4:3)</PresentationFormat>
  <Paragraphs>194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powerpoint-template-24</vt:lpstr>
      <vt:lpstr>Треневское сельское поселение   </vt:lpstr>
      <vt:lpstr>ОСНОВА ФОРМИРОВАНИЯ БЮДЖЕТА ТРЕНЕВСКОГО СЕЛЬСКОГО ПОСЕЛЕНИЯ МИЛЛЕРОВСКОГО РАЙОНА НА 2023 ГОД И НА ПЛАНОВЫЙ ПЕРИОД 2024 И 2025 ГОДОВ </vt:lpstr>
      <vt:lpstr>Презентация PowerPoint</vt:lpstr>
      <vt:lpstr>Основные направления  бюджетной и налоговой политики Треневского сельского поселения  на 2023-2025 годы </vt:lpstr>
      <vt:lpstr>Презентация PowerPoint</vt:lpstr>
      <vt:lpstr>Презентация PowerPoint</vt:lpstr>
      <vt:lpstr>Презентация PowerPoint</vt:lpstr>
      <vt:lpstr>Основные параметры бюджета Треневского сельского поселения на 2023 год </vt:lpstr>
      <vt:lpstr>Презентация PowerPoint</vt:lpstr>
      <vt:lpstr>Презентация PowerPoint</vt:lpstr>
      <vt:lpstr>Динамика расходов бюджета Треневского сельского поселения</vt:lpstr>
      <vt:lpstr>Расходы бюджета Треневского сельского поселения Миллеровского района в 2023 году  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Пользователь</cp:lastModifiedBy>
  <cp:revision>363</cp:revision>
  <dcterms:created xsi:type="dcterms:W3CDTF">2007-04-02T02:11:51Z</dcterms:created>
  <dcterms:modified xsi:type="dcterms:W3CDTF">2023-01-19T13:03:21Z</dcterms:modified>
</cp:coreProperties>
</file>