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82F992-70F8-452C-BD1D-51EF38FE312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0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ED2"/>
    <a:srgbClr val="814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29" autoAdjust="0"/>
  </p:normalViewPr>
  <p:slideViewPr>
    <p:cSldViewPr>
      <p:cViewPr>
        <p:scale>
          <a:sx n="118" d="100"/>
          <a:sy n="118" d="100"/>
        </p:scale>
        <p:origin x="-15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i="1" dirty="0">
                <a:solidFill>
                  <a:srgbClr val="FFFF00"/>
                </a:solidFill>
              </a:rPr>
              <a:t>Всего</a:t>
            </a:r>
          </a:p>
          <a:p>
            <a:pPr>
              <a:defRPr/>
            </a:pPr>
            <a:r>
              <a:rPr lang="ru-RU" sz="2400" i="1" dirty="0">
                <a:solidFill>
                  <a:srgbClr val="FFFF00"/>
                </a:solidFill>
              </a:rPr>
              <a:t> 7 821,5  </a:t>
            </a:r>
          </a:p>
          <a:p>
            <a:pPr>
              <a:defRPr/>
            </a:pPr>
            <a:r>
              <a:rPr lang="ru-RU" sz="2400" i="1" dirty="0">
                <a:solidFill>
                  <a:srgbClr val="FFFF00"/>
                </a:solidFill>
              </a:rPr>
              <a:t>тыс. руб.</a:t>
            </a:r>
          </a:p>
        </c:rich>
      </c:tx>
      <c:layout>
        <c:manualLayout>
          <c:xMode val="edge"/>
          <c:yMode val="edge"/>
          <c:x val="2.741553620478954E-4"/>
          <c:y val="1.53398100363277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04943895122763E-2"/>
          <c:y val="0.15261736519382169"/>
          <c:w val="0.61393214451267863"/>
          <c:h val="0.734677882061810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9"/>
          <c:dPt>
            <c:idx val="0"/>
            <c:bubble3D val="0"/>
            <c:explosion val="12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E01ED2"/>
              </a:solidFill>
            </c:spPr>
          </c:dPt>
          <c:dLbls>
            <c:dLbl>
              <c:idx val="4"/>
              <c:layout>
                <c:manualLayout>
                  <c:x val="-9.7119237709220024E-3"/>
                  <c:y val="-6.22440352898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25033233855242E-2"/>
                  <c:y val="-0.1113106915061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223866888353408E-2"/>
                  <c:y val="-4.366219582907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7"/>
                <c:pt idx="0">
                  <c:v>Налог на доходы  физических лиц - 4340,6 тыс.руб.</c:v>
                </c:pt>
                <c:pt idx="1">
                  <c:v>Земельный налог - 2596,6 тыс.руб.</c:v>
                </c:pt>
                <c:pt idx="2">
                  <c:v>Налог на имущество физических лиц - 100,7 тыс.руб.</c:v>
                </c:pt>
                <c:pt idx="3">
                  <c:v>Единый сельскохозяйственный налог - 474,6 тыс.руб.</c:v>
                </c:pt>
                <c:pt idx="4">
                  <c:v>Государственная пошлина - 24,9 тыс.руб.</c:v>
                </c:pt>
                <c:pt idx="5">
                  <c:v>Доходы, получаемые в виде арендной платы - 245,2 тыс.руб.</c:v>
                </c:pt>
                <c:pt idx="6">
                  <c:v>Иные собственные доходы - 38,9 тыс.руб.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55.495748897270346</c:v>
                </c:pt>
                <c:pt idx="1">
                  <c:v>33.198235632551295</c:v>
                </c:pt>
                <c:pt idx="2">
                  <c:v>1.2874768266956467</c:v>
                </c:pt>
                <c:pt idx="3">
                  <c:v>6.0678897909608134</c:v>
                </c:pt>
                <c:pt idx="4">
                  <c:v>0.31835325704788081</c:v>
                </c:pt>
                <c:pt idx="5">
                  <c:v>3.1349485392827461</c:v>
                </c:pt>
                <c:pt idx="6">
                  <c:v>0.49734705619126768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280885936045425"/>
          <c:y val="2.016899187761483E-3"/>
          <c:w val="0.37894604143600902"/>
          <c:h val="0.99798310081223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тыс. руб.</a:t>
            </a:r>
            <a:endParaRPr lang="ru-RU" dirty="0"/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3148148148148147E-2"/>
                  <c:y val="-1.07889413351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 2020 год</c:v>
                </c:pt>
                <c:pt idx="1">
                  <c:v>Проект 2021 год</c:v>
                </c:pt>
                <c:pt idx="2">
                  <c:v>Проект 2022 год</c:v>
                </c:pt>
                <c:pt idx="3">
                  <c:v>Проект 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4096.3999999999996</c:v>
                </c:pt>
                <c:pt idx="1">
                  <c:v>4340.6000000000004</c:v>
                </c:pt>
                <c:pt idx="2">
                  <c:v>4403.6000000000004</c:v>
                </c:pt>
                <c:pt idx="3">
                  <c:v>4467.2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957504"/>
        <c:axId val="259959040"/>
        <c:axId val="0"/>
      </c:bar3DChart>
      <c:catAx>
        <c:axId val="259957504"/>
        <c:scaling>
          <c:orientation val="minMax"/>
        </c:scaling>
        <c:delete val="0"/>
        <c:axPos val="b"/>
        <c:majorTickMark val="out"/>
        <c:minorTickMark val="none"/>
        <c:tickLblPos val="nextTo"/>
        <c:crossAx val="259959040"/>
        <c:crosses val="autoZero"/>
        <c:auto val="1"/>
        <c:lblAlgn val="ctr"/>
        <c:lblOffset val="100"/>
        <c:noMultiLvlLbl val="0"/>
      </c:catAx>
      <c:valAx>
        <c:axId val="2599590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5995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2587E-3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 2020 год</c:v>
                </c:pt>
                <c:pt idx="1">
                  <c:v>Проект 2021 год</c:v>
                </c:pt>
                <c:pt idx="2">
                  <c:v>Проект 2022 год</c:v>
                </c:pt>
                <c:pt idx="3">
                  <c:v>Проект 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11071.5</c:v>
                </c:pt>
                <c:pt idx="1">
                  <c:v>18680.2</c:v>
                </c:pt>
                <c:pt idx="2">
                  <c:v>9985</c:v>
                </c:pt>
                <c:pt idx="3">
                  <c:v>10268.5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972480"/>
        <c:axId val="259978368"/>
        <c:axId val="0"/>
      </c:bar3DChart>
      <c:catAx>
        <c:axId val="259972480"/>
        <c:scaling>
          <c:orientation val="minMax"/>
        </c:scaling>
        <c:delete val="0"/>
        <c:axPos val="b"/>
        <c:majorTickMark val="out"/>
        <c:minorTickMark val="none"/>
        <c:tickLblPos val="nextTo"/>
        <c:crossAx val="259978368"/>
        <c:crosses val="autoZero"/>
        <c:auto val="1"/>
        <c:lblAlgn val="ctr"/>
        <c:lblOffset val="100"/>
        <c:noMultiLvlLbl val="0"/>
      </c:catAx>
      <c:valAx>
        <c:axId val="2599783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5997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002649544342855E-3"/>
                  <c:y val="1.44000545748730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2370961955065703E-2"/>
                  <c:y val="-3.4166093767582978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2885822088795612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1592596154115463E-2"/>
                  <c:y val="-9.43585187215818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040601768354383E-2"/>
                  <c:y val="2.38792872047144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5 808,3</c:v>
                  </c:pt>
                  <c:pt idx="1">
                    <c:v>15,0</c:v>
                  </c:pt>
                  <c:pt idx="2">
                    <c:v>8 264,3</c:v>
                  </c:pt>
                  <c:pt idx="3">
                    <c:v>312,7</c:v>
                  </c:pt>
                  <c:pt idx="4">
                    <c:v>207,3</c:v>
                  </c:pt>
                  <c:pt idx="5">
                    <c:v>3 839,5</c:v>
                  </c:pt>
                  <c:pt idx="6">
                    <c:v>10,0</c:v>
                  </c:pt>
                  <c:pt idx="7">
                    <c:v>223,1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5808.3</c:v>
                </c:pt>
                <c:pt idx="1">
                  <c:v>15</c:v>
                </c:pt>
                <c:pt idx="2">
                  <c:v>8264.2999999999993</c:v>
                </c:pt>
                <c:pt idx="3">
                  <c:v>312.7</c:v>
                </c:pt>
                <c:pt idx="4">
                  <c:v>207.3</c:v>
                </c:pt>
                <c:pt idx="5">
                  <c:v>3839.5</c:v>
                </c:pt>
                <c:pt idx="6">
                  <c:v>10</c:v>
                </c:pt>
                <c:pt idx="7">
                  <c:v>223.1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5 808,3</c:v>
                  </c:pt>
                  <c:pt idx="1">
                    <c:v>15,0</c:v>
                  </c:pt>
                  <c:pt idx="2">
                    <c:v>8 264,3</c:v>
                  </c:pt>
                  <c:pt idx="3">
                    <c:v>312,7</c:v>
                  </c:pt>
                  <c:pt idx="4">
                    <c:v>207,3</c:v>
                  </c:pt>
                  <c:pt idx="5">
                    <c:v>3 839,5</c:v>
                  </c:pt>
                  <c:pt idx="6">
                    <c:v>10,0</c:v>
                  </c:pt>
                  <c:pt idx="7">
                    <c:v>223,1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#,##0.00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9377699410046858"/>
          <c:y val="0"/>
          <c:w val="0.40453818799475094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D42EC-94F7-47C8-984F-30AAE435E26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BCFF406-70BC-4E25-94E2-48FD5370CF1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896BE7-B625-4DB0-B634-67A0C6EEA748}" type="parTrans" cxnId="{45436EAD-EE3E-45D2-AAA0-B9E3CD60F03C}">
      <dgm:prSet/>
      <dgm:spPr/>
      <dgm:t>
        <a:bodyPr/>
        <a:lstStyle/>
        <a:p>
          <a:endParaRPr lang="ru-RU"/>
        </a:p>
      </dgm:t>
    </dgm:pt>
    <dgm:pt modelId="{09DBAC6E-4137-4C25-806A-C306C8827B3E}" type="sibTrans" cxnId="{45436EAD-EE3E-45D2-AAA0-B9E3CD60F03C}">
      <dgm:prSet/>
      <dgm:spPr/>
      <dgm:t>
        <a:bodyPr/>
        <a:lstStyle/>
        <a:p>
          <a:endParaRPr lang="ru-RU"/>
        </a:p>
      </dgm:t>
    </dgm:pt>
    <dgm:pt modelId="{339F446F-420A-4B1B-9637-C3C21A667DB1}">
      <dgm:prSet phldrT="[Текст]"/>
      <dgm:spPr/>
      <dgm:t>
        <a:bodyPr/>
        <a:lstStyle/>
        <a:p>
          <a:r>
            <a:rPr lang="ru-RU" b="1" i="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</a:t>
          </a:r>
          <a:r>
            <a:rPr lang="en-US" b="1" i="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b="1" i="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b="1" i="0" spc="-18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b="1" i="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бюджете</a:t>
          </a:r>
          <a:r>
            <a:rPr lang="en-US" b="1" i="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b="1" i="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b="1" i="0" spc="-14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en-US" b="1" i="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b="1" i="0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плановый</a:t>
          </a:r>
          <a:r>
            <a:rPr lang="en-US" b="1" i="0" spc="-14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</a:t>
          </a:r>
          <a:r>
            <a:rPr lang="en-US" b="1" i="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b="1" i="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="1" i="0" spc="-14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202</a:t>
          </a:r>
          <a:r>
            <a:rPr lang="ru-RU" b="1" i="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b="1" i="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r>
            <a:rPr lang="en-US" b="1" i="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7D40C9-5967-4A9B-AA95-2F03C3E6B9B9}" type="parTrans" cxnId="{841EAAE8-B29A-4CAC-9D3E-3CAE4D4B0A61}">
      <dgm:prSet/>
      <dgm:spPr/>
      <dgm:t>
        <a:bodyPr/>
        <a:lstStyle/>
        <a:p>
          <a:endParaRPr lang="ru-RU"/>
        </a:p>
      </dgm:t>
    </dgm:pt>
    <dgm:pt modelId="{3574293F-C1E2-4175-AE9E-6228D9FBA87E}" type="sibTrans" cxnId="{841EAAE8-B29A-4CAC-9D3E-3CAE4D4B0A61}">
      <dgm:prSet/>
      <dgm:spPr/>
      <dgm:t>
        <a:bodyPr/>
        <a:lstStyle/>
        <a:p>
          <a:endParaRPr lang="ru-RU"/>
        </a:p>
      </dgm:t>
    </dgm:pt>
    <dgm:pt modelId="{0CDFB66B-3574-47E0-8237-C2F2DEEADD59}">
      <dgm:prSet phldrT="[Текст]"/>
      <dgm:spPr/>
      <dgm:t>
        <a:bodyPr/>
        <a:lstStyle/>
        <a:p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бюджетной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налоговой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  <a:r>
            <a:rPr lang="ru-RU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r>
            <a:rPr lang="ru-RU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26.10.2020 64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B9575-F864-4E60-BCB0-0FAD9D749500}" type="parTrans" cxnId="{5F58FF67-8428-440C-ADAB-AEBF93F44EFC}">
      <dgm:prSet/>
      <dgm:spPr/>
      <dgm:t>
        <a:bodyPr/>
        <a:lstStyle/>
        <a:p>
          <a:endParaRPr lang="ru-RU"/>
        </a:p>
      </dgm:t>
    </dgm:pt>
    <dgm:pt modelId="{5D25A3D6-73A0-461D-B72E-94A02A798430}" type="sibTrans" cxnId="{5F58FF67-8428-440C-ADAB-AEBF93F44EFC}">
      <dgm:prSet/>
      <dgm:spPr/>
      <dgm:t>
        <a:bodyPr/>
        <a:lstStyle/>
        <a:p>
          <a:endParaRPr lang="ru-RU"/>
        </a:p>
      </dgm:t>
    </dgm:pt>
    <dgm:pt modelId="{847651B7-373A-411E-A339-A0C0C92211EC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dirty="0">
            <a:solidFill>
              <a:srgbClr val="FFC000"/>
            </a:solidFill>
          </a:endParaRPr>
        </a:p>
      </dgm:t>
    </dgm:pt>
    <dgm:pt modelId="{13DC1C67-D6F3-4C98-A31E-DBEE993BBADC}" type="parTrans" cxnId="{35B836C7-B5DA-4155-9C21-2A7C3A77C564}">
      <dgm:prSet/>
      <dgm:spPr/>
      <dgm:t>
        <a:bodyPr/>
        <a:lstStyle/>
        <a:p>
          <a:endParaRPr lang="ru-RU"/>
        </a:p>
      </dgm:t>
    </dgm:pt>
    <dgm:pt modelId="{E81E9DE7-1268-4769-9741-A1031D6B7210}" type="sibTrans" cxnId="{35B836C7-B5DA-4155-9C21-2A7C3A77C564}">
      <dgm:prSet/>
      <dgm:spPr/>
      <dgm:t>
        <a:bodyPr/>
        <a:lstStyle/>
        <a:p>
          <a:endParaRPr lang="ru-RU"/>
        </a:p>
      </dgm:t>
    </dgm:pt>
    <dgm:pt modelId="{432587DB-AA5E-4B44-BE08-B50389AF25E3}" type="pres">
      <dgm:prSet presAssocID="{9E8D42EC-94F7-47C8-984F-30AAE435E2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9B811F-56FE-4B79-9B25-D2B9AD83086D}" type="pres">
      <dgm:prSet presAssocID="{9E8D42EC-94F7-47C8-984F-30AAE435E26E}" presName="Name1" presStyleCnt="0"/>
      <dgm:spPr/>
    </dgm:pt>
    <dgm:pt modelId="{A643FD6E-8E76-48CA-ABD9-0830D2F206BB}" type="pres">
      <dgm:prSet presAssocID="{9E8D42EC-94F7-47C8-984F-30AAE435E26E}" presName="cycle" presStyleCnt="0"/>
      <dgm:spPr/>
    </dgm:pt>
    <dgm:pt modelId="{16047BC7-88F0-4260-B4A5-03746BE167D1}" type="pres">
      <dgm:prSet presAssocID="{9E8D42EC-94F7-47C8-984F-30AAE435E26E}" presName="srcNode" presStyleLbl="node1" presStyleIdx="0" presStyleCnt="4"/>
      <dgm:spPr/>
    </dgm:pt>
    <dgm:pt modelId="{E628207C-F7F9-44B1-A113-CCBA8F7883DB}" type="pres">
      <dgm:prSet presAssocID="{9E8D42EC-94F7-47C8-984F-30AAE435E26E}" presName="conn" presStyleLbl="parChTrans1D2" presStyleIdx="0" presStyleCnt="1"/>
      <dgm:spPr/>
      <dgm:t>
        <a:bodyPr/>
        <a:lstStyle/>
        <a:p>
          <a:endParaRPr lang="ru-RU"/>
        </a:p>
      </dgm:t>
    </dgm:pt>
    <dgm:pt modelId="{F222F696-2D8A-4B1E-A560-D49DB18AA4F1}" type="pres">
      <dgm:prSet presAssocID="{9E8D42EC-94F7-47C8-984F-30AAE435E26E}" presName="extraNode" presStyleLbl="node1" presStyleIdx="0" presStyleCnt="4"/>
      <dgm:spPr/>
    </dgm:pt>
    <dgm:pt modelId="{EBDA5B49-8EEE-4A1E-A8BF-CD9CBA5D3420}" type="pres">
      <dgm:prSet presAssocID="{9E8D42EC-94F7-47C8-984F-30AAE435E26E}" presName="dstNode" presStyleLbl="node1" presStyleIdx="0" presStyleCnt="4"/>
      <dgm:spPr/>
    </dgm:pt>
    <dgm:pt modelId="{7824C469-B746-45C9-9B8E-A7FB36E3F016}" type="pres">
      <dgm:prSet presAssocID="{ABCFF406-70BC-4E25-94E2-48FD5370CF1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12D59-2333-48AF-85AA-C223DFA2BC82}" type="pres">
      <dgm:prSet presAssocID="{ABCFF406-70BC-4E25-94E2-48FD5370CF19}" presName="accent_1" presStyleCnt="0"/>
      <dgm:spPr/>
    </dgm:pt>
    <dgm:pt modelId="{6BF6E71A-DC72-41F8-B7A6-DB6A9D46E665}" type="pres">
      <dgm:prSet presAssocID="{ABCFF406-70BC-4E25-94E2-48FD5370CF19}" presName="accentRepeatNode" presStyleLbl="solidFgAcc1" presStyleIdx="0" presStyleCnt="4"/>
      <dgm:spPr/>
    </dgm:pt>
    <dgm:pt modelId="{0058D4CF-CB71-4431-8378-75D5E09F497D}" type="pres">
      <dgm:prSet presAssocID="{339F446F-420A-4B1B-9637-C3C21A667DB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A3F13-59FA-4653-BCB4-99FC0056BA78}" type="pres">
      <dgm:prSet presAssocID="{339F446F-420A-4B1B-9637-C3C21A667DB1}" presName="accent_2" presStyleCnt="0"/>
      <dgm:spPr/>
    </dgm:pt>
    <dgm:pt modelId="{AB017770-F85C-41E2-BBAF-A38019DC081B}" type="pres">
      <dgm:prSet presAssocID="{339F446F-420A-4B1B-9637-C3C21A667DB1}" presName="accentRepeatNode" presStyleLbl="solidFgAcc1" presStyleIdx="1" presStyleCnt="4"/>
      <dgm:spPr/>
    </dgm:pt>
    <dgm:pt modelId="{B310B602-4518-4D22-8B12-266436102455}" type="pres">
      <dgm:prSet presAssocID="{0CDFB66B-3574-47E0-8237-C2F2DEEADD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6DF64-2023-40F1-A2F9-EAA12F3DA41F}" type="pres">
      <dgm:prSet presAssocID="{0CDFB66B-3574-47E0-8237-C2F2DEEADD59}" presName="accent_3" presStyleCnt="0"/>
      <dgm:spPr/>
    </dgm:pt>
    <dgm:pt modelId="{6710FC97-70F7-403E-A28A-D1E14FABB1D8}" type="pres">
      <dgm:prSet presAssocID="{0CDFB66B-3574-47E0-8237-C2F2DEEADD59}" presName="accentRepeatNode" presStyleLbl="solidFgAcc1" presStyleIdx="2" presStyleCnt="4"/>
      <dgm:spPr/>
    </dgm:pt>
    <dgm:pt modelId="{1CE6A3AC-3A6B-4535-85E8-8A373BEA4F7C}" type="pres">
      <dgm:prSet presAssocID="{847651B7-373A-411E-A339-A0C0C92211E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66F85-3710-49FB-A2E4-4AA226C77BC7}" type="pres">
      <dgm:prSet presAssocID="{847651B7-373A-411E-A339-A0C0C92211EC}" presName="accent_4" presStyleCnt="0"/>
      <dgm:spPr/>
    </dgm:pt>
    <dgm:pt modelId="{B27B6538-BA36-4505-9557-46BFC7109353}" type="pres">
      <dgm:prSet presAssocID="{847651B7-373A-411E-A339-A0C0C92211EC}" presName="accentRepeatNode" presStyleLbl="solidFgAcc1" presStyleIdx="3" presStyleCnt="4"/>
      <dgm:spPr/>
    </dgm:pt>
  </dgm:ptLst>
  <dgm:cxnLst>
    <dgm:cxn modelId="{5F58FF67-8428-440C-ADAB-AEBF93F44EFC}" srcId="{9E8D42EC-94F7-47C8-984F-30AAE435E26E}" destId="{0CDFB66B-3574-47E0-8237-C2F2DEEADD59}" srcOrd="2" destOrd="0" parTransId="{1C7B9575-F864-4E60-BCB0-0FAD9D749500}" sibTransId="{5D25A3D6-73A0-461D-B72E-94A02A798430}"/>
    <dgm:cxn modelId="{45436EAD-EE3E-45D2-AAA0-B9E3CD60F03C}" srcId="{9E8D42EC-94F7-47C8-984F-30AAE435E26E}" destId="{ABCFF406-70BC-4E25-94E2-48FD5370CF19}" srcOrd="0" destOrd="0" parTransId="{BE896BE7-B625-4DB0-B634-67A0C6EEA748}" sibTransId="{09DBAC6E-4137-4C25-806A-C306C8827B3E}"/>
    <dgm:cxn modelId="{35B836C7-B5DA-4155-9C21-2A7C3A77C564}" srcId="{9E8D42EC-94F7-47C8-984F-30AAE435E26E}" destId="{847651B7-373A-411E-A339-A0C0C92211EC}" srcOrd="3" destOrd="0" parTransId="{13DC1C67-D6F3-4C98-A31E-DBEE993BBADC}" sibTransId="{E81E9DE7-1268-4769-9741-A1031D6B7210}"/>
    <dgm:cxn modelId="{746B0FCB-0DC9-489C-A4D2-BF56B763E975}" type="presOf" srcId="{0CDFB66B-3574-47E0-8237-C2F2DEEADD59}" destId="{B310B602-4518-4D22-8B12-266436102455}" srcOrd="0" destOrd="0" presId="urn:microsoft.com/office/officeart/2008/layout/VerticalCurvedList"/>
    <dgm:cxn modelId="{EDFD609A-E26E-4F1D-A0A5-FAFD5AFD06C6}" type="presOf" srcId="{09DBAC6E-4137-4C25-806A-C306C8827B3E}" destId="{E628207C-F7F9-44B1-A113-CCBA8F7883DB}" srcOrd="0" destOrd="0" presId="urn:microsoft.com/office/officeart/2008/layout/VerticalCurvedList"/>
    <dgm:cxn modelId="{2432D61D-7BC3-4C44-B679-2BF79D7F5181}" type="presOf" srcId="{847651B7-373A-411E-A339-A0C0C92211EC}" destId="{1CE6A3AC-3A6B-4535-85E8-8A373BEA4F7C}" srcOrd="0" destOrd="0" presId="urn:microsoft.com/office/officeart/2008/layout/VerticalCurvedList"/>
    <dgm:cxn modelId="{841EAAE8-B29A-4CAC-9D3E-3CAE4D4B0A61}" srcId="{9E8D42EC-94F7-47C8-984F-30AAE435E26E}" destId="{339F446F-420A-4B1B-9637-C3C21A667DB1}" srcOrd="1" destOrd="0" parTransId="{887D40C9-5967-4A9B-AA95-2F03C3E6B9B9}" sibTransId="{3574293F-C1E2-4175-AE9E-6228D9FBA87E}"/>
    <dgm:cxn modelId="{21493877-008A-4100-9B1B-95DABC022ACB}" type="presOf" srcId="{ABCFF406-70BC-4E25-94E2-48FD5370CF19}" destId="{7824C469-B746-45C9-9B8E-A7FB36E3F016}" srcOrd="0" destOrd="0" presId="urn:microsoft.com/office/officeart/2008/layout/VerticalCurvedList"/>
    <dgm:cxn modelId="{A2DEC543-850F-4839-BCCA-306E1634309A}" type="presOf" srcId="{339F446F-420A-4B1B-9637-C3C21A667DB1}" destId="{0058D4CF-CB71-4431-8378-75D5E09F497D}" srcOrd="0" destOrd="0" presId="urn:microsoft.com/office/officeart/2008/layout/VerticalCurvedList"/>
    <dgm:cxn modelId="{667AED9B-F8CA-4DB7-BE30-418815236AA6}" type="presOf" srcId="{9E8D42EC-94F7-47C8-984F-30AAE435E26E}" destId="{432587DB-AA5E-4B44-BE08-B50389AF25E3}" srcOrd="0" destOrd="0" presId="urn:microsoft.com/office/officeart/2008/layout/VerticalCurvedList"/>
    <dgm:cxn modelId="{D361C60B-50D6-4242-9E66-060F95818B6F}" type="presParOf" srcId="{432587DB-AA5E-4B44-BE08-B50389AF25E3}" destId="{DF9B811F-56FE-4B79-9B25-D2B9AD83086D}" srcOrd="0" destOrd="0" presId="urn:microsoft.com/office/officeart/2008/layout/VerticalCurvedList"/>
    <dgm:cxn modelId="{3AD7BC86-F1A0-41E1-B267-AF8B1E2ACD8B}" type="presParOf" srcId="{DF9B811F-56FE-4B79-9B25-D2B9AD83086D}" destId="{A643FD6E-8E76-48CA-ABD9-0830D2F206BB}" srcOrd="0" destOrd="0" presId="urn:microsoft.com/office/officeart/2008/layout/VerticalCurvedList"/>
    <dgm:cxn modelId="{FD2932FC-8CF5-47AB-B94E-21721E81CFBC}" type="presParOf" srcId="{A643FD6E-8E76-48CA-ABD9-0830D2F206BB}" destId="{16047BC7-88F0-4260-B4A5-03746BE167D1}" srcOrd="0" destOrd="0" presId="urn:microsoft.com/office/officeart/2008/layout/VerticalCurvedList"/>
    <dgm:cxn modelId="{970491F5-3277-4BD8-A5C9-CBD88F578CCB}" type="presParOf" srcId="{A643FD6E-8E76-48CA-ABD9-0830D2F206BB}" destId="{E628207C-F7F9-44B1-A113-CCBA8F7883DB}" srcOrd="1" destOrd="0" presId="urn:microsoft.com/office/officeart/2008/layout/VerticalCurvedList"/>
    <dgm:cxn modelId="{751B1801-E41D-499E-BC33-93EBE31A3991}" type="presParOf" srcId="{A643FD6E-8E76-48CA-ABD9-0830D2F206BB}" destId="{F222F696-2D8A-4B1E-A560-D49DB18AA4F1}" srcOrd="2" destOrd="0" presId="urn:microsoft.com/office/officeart/2008/layout/VerticalCurvedList"/>
    <dgm:cxn modelId="{295CE941-E9A0-44DC-8232-EFC18053C5CC}" type="presParOf" srcId="{A643FD6E-8E76-48CA-ABD9-0830D2F206BB}" destId="{EBDA5B49-8EEE-4A1E-A8BF-CD9CBA5D3420}" srcOrd="3" destOrd="0" presId="urn:microsoft.com/office/officeart/2008/layout/VerticalCurvedList"/>
    <dgm:cxn modelId="{31BED26B-2C4F-4338-BFA1-D531C1792EEA}" type="presParOf" srcId="{DF9B811F-56FE-4B79-9B25-D2B9AD83086D}" destId="{7824C469-B746-45C9-9B8E-A7FB36E3F016}" srcOrd="1" destOrd="0" presId="urn:microsoft.com/office/officeart/2008/layout/VerticalCurvedList"/>
    <dgm:cxn modelId="{871092EB-2B58-438B-B2FB-1D7E2A906101}" type="presParOf" srcId="{DF9B811F-56FE-4B79-9B25-D2B9AD83086D}" destId="{9B012D59-2333-48AF-85AA-C223DFA2BC82}" srcOrd="2" destOrd="0" presId="urn:microsoft.com/office/officeart/2008/layout/VerticalCurvedList"/>
    <dgm:cxn modelId="{8FCD0751-CAB9-45FF-8E64-EAA416DA9F49}" type="presParOf" srcId="{9B012D59-2333-48AF-85AA-C223DFA2BC82}" destId="{6BF6E71A-DC72-41F8-B7A6-DB6A9D46E665}" srcOrd="0" destOrd="0" presId="urn:microsoft.com/office/officeart/2008/layout/VerticalCurvedList"/>
    <dgm:cxn modelId="{9D58EEFE-4E96-4E91-99C5-26375140CCAC}" type="presParOf" srcId="{DF9B811F-56FE-4B79-9B25-D2B9AD83086D}" destId="{0058D4CF-CB71-4431-8378-75D5E09F497D}" srcOrd="3" destOrd="0" presId="urn:microsoft.com/office/officeart/2008/layout/VerticalCurvedList"/>
    <dgm:cxn modelId="{15AEDBFF-2BE9-4F40-A3B6-957E3595AE6E}" type="presParOf" srcId="{DF9B811F-56FE-4B79-9B25-D2B9AD83086D}" destId="{4DEA3F13-59FA-4653-BCB4-99FC0056BA78}" srcOrd="4" destOrd="0" presId="urn:microsoft.com/office/officeart/2008/layout/VerticalCurvedList"/>
    <dgm:cxn modelId="{CEC7BE54-5BDF-4970-9C2A-CDFA52B2F5D6}" type="presParOf" srcId="{4DEA3F13-59FA-4653-BCB4-99FC0056BA78}" destId="{AB017770-F85C-41E2-BBAF-A38019DC081B}" srcOrd="0" destOrd="0" presId="urn:microsoft.com/office/officeart/2008/layout/VerticalCurvedList"/>
    <dgm:cxn modelId="{7B5C1E59-4F46-429A-90BC-DD11A37301C8}" type="presParOf" srcId="{DF9B811F-56FE-4B79-9B25-D2B9AD83086D}" destId="{B310B602-4518-4D22-8B12-266436102455}" srcOrd="5" destOrd="0" presId="urn:microsoft.com/office/officeart/2008/layout/VerticalCurvedList"/>
    <dgm:cxn modelId="{189B3417-7287-49C1-B79D-4BDCEE1C2DE1}" type="presParOf" srcId="{DF9B811F-56FE-4B79-9B25-D2B9AD83086D}" destId="{04F6DF64-2023-40F1-A2F9-EAA12F3DA41F}" srcOrd="6" destOrd="0" presId="urn:microsoft.com/office/officeart/2008/layout/VerticalCurvedList"/>
    <dgm:cxn modelId="{73B659A1-C990-4406-898B-F53D6BB2A444}" type="presParOf" srcId="{04F6DF64-2023-40F1-A2F9-EAA12F3DA41F}" destId="{6710FC97-70F7-403E-A28A-D1E14FABB1D8}" srcOrd="0" destOrd="0" presId="urn:microsoft.com/office/officeart/2008/layout/VerticalCurvedList"/>
    <dgm:cxn modelId="{2F517335-C6F8-43B3-BD6D-ED82935EC9F4}" type="presParOf" srcId="{DF9B811F-56FE-4B79-9B25-D2B9AD83086D}" destId="{1CE6A3AC-3A6B-4535-85E8-8A373BEA4F7C}" srcOrd="7" destOrd="0" presId="urn:microsoft.com/office/officeart/2008/layout/VerticalCurvedList"/>
    <dgm:cxn modelId="{BA384947-5B8E-422F-B373-AD7098C33FC6}" type="presParOf" srcId="{DF9B811F-56FE-4B79-9B25-D2B9AD83086D}" destId="{16166F85-3710-49FB-A2E4-4AA226C77BC7}" srcOrd="8" destOrd="0" presId="urn:microsoft.com/office/officeart/2008/layout/VerticalCurvedList"/>
    <dgm:cxn modelId="{5324F20D-B7AE-46B2-A806-1CC2C891419D}" type="presParOf" srcId="{16166F85-3710-49FB-A2E4-4AA226C77BC7}" destId="{B27B6538-BA36-4505-9557-46BFC71093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lProcess3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pPr algn="just"/>
          <a:r>
            <a:rPr lang="ru-RU" sz="1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85E51C3F-7833-4121-A67E-E84DA50F810D}" type="pres">
      <dgm:prSet presAssocID="{B90239BA-D30D-42D9-95F7-1477AF7261C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0F442F-2964-4ADB-A642-46290ABE98E2}" type="pres">
      <dgm:prSet presAssocID="{ACF5097F-CC5B-4366-ABE7-38687129F656}" presName="horFlow" presStyleCnt="0"/>
      <dgm:spPr/>
      <dgm:t>
        <a:bodyPr/>
        <a:lstStyle/>
        <a:p>
          <a:endParaRPr lang="ru-RU"/>
        </a:p>
      </dgm:t>
    </dgm:pt>
    <dgm:pt modelId="{C2A9758A-3F7E-4DAC-AD4D-1C59330E492F}" type="pres">
      <dgm:prSet presAssocID="{ACF5097F-CC5B-4366-ABE7-38687129F656}" presName="bigChev" presStyleLbl="node1" presStyleIdx="0" presStyleCnt="2" custScaleX="86297" custScaleY="64043" custLinFactNeighborX="2078" custLinFactNeighborY="4964"/>
      <dgm:spPr/>
      <dgm:t>
        <a:bodyPr/>
        <a:lstStyle/>
        <a:p>
          <a:endParaRPr lang="ru-RU"/>
        </a:p>
      </dgm:t>
    </dgm:pt>
    <dgm:pt modelId="{A86DAA60-22D1-4EF9-A41F-F7C1CDACC2E0}" type="pres">
      <dgm:prSet presAssocID="{ACF5097F-CC5B-4366-ABE7-38687129F656}" presName="vSp" presStyleCnt="0"/>
      <dgm:spPr/>
      <dgm:t>
        <a:bodyPr/>
        <a:lstStyle/>
        <a:p>
          <a:endParaRPr lang="ru-RU"/>
        </a:p>
      </dgm:t>
    </dgm:pt>
    <dgm:pt modelId="{25075C73-B41B-4CCB-B7CC-DBC1B668C75B}" type="pres">
      <dgm:prSet presAssocID="{B782FD21-6C09-4BC0-934D-3C01247185B7}" presName="horFlow" presStyleCnt="0"/>
      <dgm:spPr/>
      <dgm:t>
        <a:bodyPr/>
        <a:lstStyle/>
        <a:p>
          <a:endParaRPr lang="ru-RU"/>
        </a:p>
      </dgm:t>
    </dgm:pt>
    <dgm:pt modelId="{049FB882-E834-4B5C-AFAC-4BB339F5D64B}" type="pres">
      <dgm:prSet presAssocID="{B782FD21-6C09-4BC0-934D-3C01247185B7}" presName="bigChev" presStyleLbl="node1" presStyleIdx="1" presStyleCnt="2" custScaleX="86193" custScaleY="66562" custLinFactNeighborX="2597" custLinFactNeighborY="-4722"/>
      <dgm:spPr/>
      <dgm:t>
        <a:bodyPr/>
        <a:lstStyle/>
        <a:p>
          <a:endParaRPr lang="ru-RU"/>
        </a:p>
      </dgm:t>
    </dgm:pt>
  </dgm:ptLst>
  <dgm:cxnLst>
    <dgm:cxn modelId="{3BF2A683-7FE6-4D97-B443-05019EA9B8D6}" type="presOf" srcId="{B90239BA-D30D-42D9-95F7-1477AF7261C5}" destId="{85E51C3F-7833-4121-A67E-E84DA50F810D}" srcOrd="0" destOrd="0" presId="urn:microsoft.com/office/officeart/2005/8/layout/lProcess3"/>
    <dgm:cxn modelId="{77819B53-AFFC-4216-808B-76B65690B765}" type="presOf" srcId="{B782FD21-6C09-4BC0-934D-3C01247185B7}" destId="{049FB882-E834-4B5C-AFAC-4BB339F5D64B}" srcOrd="0" destOrd="0" presId="urn:microsoft.com/office/officeart/2005/8/layout/lProcess3"/>
    <dgm:cxn modelId="{CBA3E9A5-D009-45E1-96CA-2D244A761841}" type="presOf" srcId="{ACF5097F-CC5B-4366-ABE7-38687129F656}" destId="{C2A9758A-3F7E-4DAC-AD4D-1C59330E492F}" srcOrd="0" destOrd="0" presId="urn:microsoft.com/office/officeart/2005/8/layout/lProcess3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9C9BA4E0-CA68-4F81-9DD2-E5269A330D3D}" type="presParOf" srcId="{85E51C3F-7833-4121-A67E-E84DA50F810D}" destId="{AF0F442F-2964-4ADB-A642-46290ABE98E2}" srcOrd="0" destOrd="0" presId="urn:microsoft.com/office/officeart/2005/8/layout/lProcess3"/>
    <dgm:cxn modelId="{D8FF25E2-E8D3-45A3-8891-398B5407C4E1}" type="presParOf" srcId="{AF0F442F-2964-4ADB-A642-46290ABE98E2}" destId="{C2A9758A-3F7E-4DAC-AD4D-1C59330E492F}" srcOrd="0" destOrd="0" presId="urn:microsoft.com/office/officeart/2005/8/layout/lProcess3"/>
    <dgm:cxn modelId="{82C9DC1E-B46C-411D-A8DC-750A18E4623E}" type="presParOf" srcId="{85E51C3F-7833-4121-A67E-E84DA50F810D}" destId="{A86DAA60-22D1-4EF9-A41F-F7C1CDACC2E0}" srcOrd="1" destOrd="0" presId="urn:microsoft.com/office/officeart/2005/8/layout/lProcess3"/>
    <dgm:cxn modelId="{9DD16B7E-684C-4D57-8C3F-3362C185DCAD}" type="presParOf" srcId="{85E51C3F-7833-4121-A67E-E84DA50F810D}" destId="{25075C73-B41B-4CCB-B7CC-DBC1B668C75B}" srcOrd="2" destOrd="0" presId="urn:microsoft.com/office/officeart/2005/8/layout/lProcess3"/>
    <dgm:cxn modelId="{69F169B4-58DF-4A63-9DD4-3D966F048630}" type="presParOf" srcId="{25075C73-B41B-4CCB-B7CC-DBC1B668C75B}" destId="{049FB882-E834-4B5C-AFAC-4BB339F5D64B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3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4 340,6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2 697,3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kumimoji="0"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10 858,7</a:t>
          </a:r>
          <a:endParaRPr lang="ru-RU" sz="14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63,8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C56B49B6-9436-401A-A798-CDBB1087660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474,6</a:t>
          </a:r>
          <a:endParaRPr lang="ru-RU" sz="14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DACC140-B044-4494-9BBE-7357A802AA73}" type="parTrans" cxnId="{EC92CA3E-7876-4DCC-8000-ACAC26A36A76}">
      <dgm:prSet/>
      <dgm:spPr/>
      <dgm:t>
        <a:bodyPr/>
        <a:lstStyle/>
        <a:p>
          <a:endParaRPr lang="ru-RU"/>
        </a:p>
      </dgm:t>
    </dgm:pt>
    <dgm:pt modelId="{303B295F-1464-49C0-B059-8A0A83F92CC8}" type="sibTrans" cxnId="{EC92CA3E-7876-4DCC-8000-ACAC26A36A76}">
      <dgm:prSet/>
      <dgm:spPr/>
      <dgm:t>
        <a:bodyPr/>
        <a:lstStyle/>
        <a:p>
          <a:endParaRPr lang="ru-RU"/>
        </a:p>
      </dgm:t>
    </dgm:pt>
    <dgm:pt modelId="{9FD7DBE0-1C66-4629-9769-0B9D161E9CB1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245,2</a:t>
          </a: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F9CAEB-793B-4D05-9E64-7CFD35DAB944}" type="parTrans" cxnId="{EB01D9AC-30E4-4575-83BD-9F989549195A}">
      <dgm:prSet/>
      <dgm:spPr/>
      <dgm:t>
        <a:bodyPr/>
        <a:lstStyle/>
        <a:p>
          <a:endParaRPr lang="ru-RU"/>
        </a:p>
      </dgm:t>
    </dgm:pt>
    <dgm:pt modelId="{ED844F2D-2E06-44BE-A7E0-81AA0B3AD949}" type="sibTrans" cxnId="{EB01D9AC-30E4-4575-83BD-9F989549195A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6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6" custLinFactNeighborY="-328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04177967-29D6-49BF-B116-A3FFF9D57762}" type="pres">
      <dgm:prSet presAssocID="{C56B49B6-9436-401A-A798-CDBB10876603}" presName="comp" presStyleCnt="0"/>
      <dgm:spPr/>
    </dgm:pt>
    <dgm:pt modelId="{E6F9F434-7712-4505-A360-B41A84A043E0}" type="pres">
      <dgm:prSet presAssocID="{C56B49B6-9436-401A-A798-CDBB10876603}" presName="box" presStyleLbl="node1" presStyleIdx="3" presStyleCnt="6"/>
      <dgm:spPr/>
      <dgm:t>
        <a:bodyPr/>
        <a:lstStyle/>
        <a:p>
          <a:endParaRPr lang="ru-RU"/>
        </a:p>
      </dgm:t>
    </dgm:pt>
    <dgm:pt modelId="{DC42D897-0D3D-4A0C-B8F0-96062FA331A1}" type="pres">
      <dgm:prSet presAssocID="{C56B49B6-9436-401A-A798-CDBB10876603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45B55E-F2CE-4F66-9AA5-B416991659BB}" type="pres">
      <dgm:prSet presAssocID="{C56B49B6-9436-401A-A798-CDBB1087660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16618-45D6-4853-8E16-607BF69E0FE6}" type="pres">
      <dgm:prSet presAssocID="{303B295F-1464-49C0-B059-8A0A83F92CC8}" presName="spacer" presStyleCnt="0"/>
      <dgm:spPr/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6" custLinFactNeighborY="-1439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461AF-FD48-40D0-A3BF-0D1E53DA9042}" type="pres">
      <dgm:prSet presAssocID="{F45485CB-20B1-475E-B0DF-D9C24AC455BE}" presName="spacer" presStyleCnt="0"/>
      <dgm:spPr/>
    </dgm:pt>
    <dgm:pt modelId="{9C802191-4CA8-4A9C-A8A7-62F63FBE5E6E}" type="pres">
      <dgm:prSet presAssocID="{9FD7DBE0-1C66-4629-9769-0B9D161E9CB1}" presName="comp" presStyleCnt="0"/>
      <dgm:spPr/>
    </dgm:pt>
    <dgm:pt modelId="{146D769F-62ED-431B-A4BD-2A39C24C3EE2}" type="pres">
      <dgm:prSet presAssocID="{9FD7DBE0-1C66-4629-9769-0B9D161E9CB1}" presName="box" presStyleLbl="node1" presStyleIdx="5" presStyleCnt="6"/>
      <dgm:spPr/>
      <dgm:t>
        <a:bodyPr/>
        <a:lstStyle/>
        <a:p>
          <a:endParaRPr lang="ru-RU"/>
        </a:p>
      </dgm:t>
    </dgm:pt>
    <dgm:pt modelId="{194918B2-ACA7-43B4-A4A9-9BE6D6064C08}" type="pres">
      <dgm:prSet presAssocID="{9FD7DBE0-1C66-4629-9769-0B9D161E9CB1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9BDB90-37F6-4220-902D-3F293604C140}" type="pres">
      <dgm:prSet presAssocID="{9FD7DBE0-1C66-4629-9769-0B9D161E9CB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D2E424-3D5D-4B6A-B163-1F23989570D9}" type="presOf" srcId="{0B9B2A67-3308-4738-A989-277DB42E2389}" destId="{6DB89233-6C18-422C-8D76-B2F98DAF26EC}" srcOrd="1" destOrd="0" presId="urn:microsoft.com/office/officeart/2005/8/layout/vList4#3"/>
    <dgm:cxn modelId="{C128B722-4B9F-43FB-94CB-D2A7E5442DEA}" type="presOf" srcId="{C56B49B6-9436-401A-A798-CDBB10876603}" destId="{9B45B55E-F2CE-4F66-9AA5-B416991659BB}" srcOrd="1" destOrd="0" presId="urn:microsoft.com/office/officeart/2005/8/layout/vList4#3"/>
    <dgm:cxn modelId="{56321E30-2A8B-4CF0-B9D8-E134136A8203}" type="presOf" srcId="{9FD7DBE0-1C66-4629-9769-0B9D161E9CB1}" destId="{7F9BDB90-37F6-4220-902D-3F293604C140}" srcOrd="1" destOrd="0" presId="urn:microsoft.com/office/officeart/2005/8/layout/vList4#3"/>
    <dgm:cxn modelId="{322CB9BE-FBD0-439D-886E-07F5E6B587A0}" type="presOf" srcId="{9FD7DBE0-1C66-4629-9769-0B9D161E9CB1}" destId="{146D769F-62ED-431B-A4BD-2A39C24C3EE2}" srcOrd="0" destOrd="0" presId="urn:microsoft.com/office/officeart/2005/8/layout/vList4#3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EB01D9AC-30E4-4575-83BD-9F989549195A}" srcId="{227A101D-8088-4F21-A936-43AB877355D2}" destId="{9FD7DBE0-1C66-4629-9769-0B9D161E9CB1}" srcOrd="5" destOrd="0" parTransId="{91F9CAEB-793B-4D05-9E64-7CFD35DAB944}" sibTransId="{ED844F2D-2E06-44BE-A7E0-81AA0B3AD949}"/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A0B012AC-BF9F-4316-A48A-F3C8D373AD3F}" type="presOf" srcId="{E313B81E-1751-4C21-8155-E4E5788F26D3}" destId="{3D57390B-957B-42E2-9EEB-3D286DE16B84}" srcOrd="0" destOrd="0" presId="urn:microsoft.com/office/officeart/2005/8/layout/vList4#3"/>
    <dgm:cxn modelId="{95E83DEF-8306-418E-9E29-01038ECB18C4}" type="presOf" srcId="{8061A499-68BB-4517-AEA3-079F9BE298A5}" destId="{15C59F69-595E-4B67-B539-081BDD40D04C}" srcOrd="1" destOrd="0" presId="urn:microsoft.com/office/officeart/2005/8/layout/vList4#3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1D915E6E-764B-4A05-B00B-8EE1689EFF13}" type="presOf" srcId="{8061A499-68BB-4517-AEA3-079F9BE298A5}" destId="{681E65EC-7E48-44FF-9933-C4F2C62D5FC2}" srcOrd="0" destOrd="0" presId="urn:microsoft.com/office/officeart/2005/8/layout/vList4#3"/>
    <dgm:cxn modelId="{F847780D-D0E6-45C3-93BD-FA63D28BB2B9}" type="presOf" srcId="{E313B81E-1751-4C21-8155-E4E5788F26D3}" destId="{ECE55AF3-693F-4ADA-963D-E4F57667994B}" srcOrd="1" destOrd="0" presId="urn:microsoft.com/office/officeart/2005/8/layout/vList4#3"/>
    <dgm:cxn modelId="{8BBBEE71-5486-40A0-B0A3-4E31CC3D3755}" type="presOf" srcId="{C56B49B6-9436-401A-A798-CDBB10876603}" destId="{E6F9F434-7712-4505-A360-B41A84A043E0}" srcOrd="0" destOrd="0" presId="urn:microsoft.com/office/officeart/2005/8/layout/vList4#3"/>
    <dgm:cxn modelId="{EC92CA3E-7876-4DCC-8000-ACAC26A36A76}" srcId="{227A101D-8088-4F21-A936-43AB877355D2}" destId="{C56B49B6-9436-401A-A798-CDBB10876603}" srcOrd="3" destOrd="0" parTransId="{0DACC140-B044-4494-9BBE-7357A802AA73}" sibTransId="{303B295F-1464-49C0-B059-8A0A83F92CC8}"/>
    <dgm:cxn modelId="{21C161C0-2A43-4410-AC6E-9AB83DFF2965}" type="presOf" srcId="{C97DEE32-CB06-4791-BCBA-64AB4E8F81A7}" destId="{3EACFEE0-BEE7-4E7A-8CB3-5254697BDBB8}" srcOrd="1" destOrd="0" presId="urn:microsoft.com/office/officeart/2005/8/layout/vList4#3"/>
    <dgm:cxn modelId="{EAA176B3-14A3-4223-BEBE-9A69A4D46483}" type="presOf" srcId="{0B9B2A67-3308-4738-A989-277DB42E2389}" destId="{3AE17446-860D-4EED-9858-81EAAEE74108}" srcOrd="0" destOrd="0" presId="urn:microsoft.com/office/officeart/2005/8/layout/vList4#3"/>
    <dgm:cxn modelId="{43B42FE9-11EF-43CC-A0C8-B8A8EAA2B96C}" type="presOf" srcId="{227A101D-8088-4F21-A936-43AB877355D2}" destId="{B17E2703-ED7C-40C1-AA5F-205C0BB9EA84}" srcOrd="0" destOrd="0" presId="urn:microsoft.com/office/officeart/2005/8/layout/vList4#3"/>
    <dgm:cxn modelId="{E1096797-FF63-47A0-B46D-81E3AFACC29F}" type="presOf" srcId="{C97DEE32-CB06-4791-BCBA-64AB4E8F81A7}" destId="{D4719953-BCF8-4147-BA01-5072633CA648}" srcOrd="0" destOrd="0" presId="urn:microsoft.com/office/officeart/2005/8/layout/vList4#3"/>
    <dgm:cxn modelId="{54575FEB-555C-4A3B-A3EA-374002991A2C}" type="presParOf" srcId="{B17E2703-ED7C-40C1-AA5F-205C0BB9EA84}" destId="{94272FED-D994-4743-844C-5070BB732343}" srcOrd="0" destOrd="0" presId="urn:microsoft.com/office/officeart/2005/8/layout/vList4#3"/>
    <dgm:cxn modelId="{BFD72D7F-5E3A-4613-B61D-A2EF836A208B}" type="presParOf" srcId="{94272FED-D994-4743-844C-5070BB732343}" destId="{3D57390B-957B-42E2-9EEB-3D286DE16B84}" srcOrd="0" destOrd="0" presId="urn:microsoft.com/office/officeart/2005/8/layout/vList4#3"/>
    <dgm:cxn modelId="{378E10DC-C2C4-4234-87AE-3D8AFFB68567}" type="presParOf" srcId="{94272FED-D994-4743-844C-5070BB732343}" destId="{DC3D1057-3911-49DC-8B4B-4F8305BF098A}" srcOrd="1" destOrd="0" presId="urn:microsoft.com/office/officeart/2005/8/layout/vList4#3"/>
    <dgm:cxn modelId="{0EAC75B2-A9EC-497C-B824-5688AFFC2A39}" type="presParOf" srcId="{94272FED-D994-4743-844C-5070BB732343}" destId="{ECE55AF3-693F-4ADA-963D-E4F57667994B}" srcOrd="2" destOrd="0" presId="urn:microsoft.com/office/officeart/2005/8/layout/vList4#3"/>
    <dgm:cxn modelId="{9FFD3627-6002-4A04-9D6A-2CA85EC630D5}" type="presParOf" srcId="{B17E2703-ED7C-40C1-AA5F-205C0BB9EA84}" destId="{A2C514FB-D7EB-4AA8-B2BD-147960D9F9FC}" srcOrd="1" destOrd="0" presId="urn:microsoft.com/office/officeart/2005/8/layout/vList4#3"/>
    <dgm:cxn modelId="{F99D31D9-A236-40C4-A87B-EF4EE81EFB0E}" type="presParOf" srcId="{B17E2703-ED7C-40C1-AA5F-205C0BB9EA84}" destId="{4C4B47A0-B25E-4991-B2ED-6AC55F32B923}" srcOrd="2" destOrd="0" presId="urn:microsoft.com/office/officeart/2005/8/layout/vList4#3"/>
    <dgm:cxn modelId="{006C8E7C-9959-47BF-9AEF-3158A0E49D07}" type="presParOf" srcId="{4C4B47A0-B25E-4991-B2ED-6AC55F32B923}" destId="{D4719953-BCF8-4147-BA01-5072633CA648}" srcOrd="0" destOrd="0" presId="urn:microsoft.com/office/officeart/2005/8/layout/vList4#3"/>
    <dgm:cxn modelId="{4178E630-1F79-4E2A-853D-6CF5171C9AF8}" type="presParOf" srcId="{4C4B47A0-B25E-4991-B2ED-6AC55F32B923}" destId="{10414709-A3FF-419B-8BA0-6B96893FDF2B}" srcOrd="1" destOrd="0" presId="urn:microsoft.com/office/officeart/2005/8/layout/vList4#3"/>
    <dgm:cxn modelId="{9821368D-EFCC-4CFB-9D4C-FA958831A1AE}" type="presParOf" srcId="{4C4B47A0-B25E-4991-B2ED-6AC55F32B923}" destId="{3EACFEE0-BEE7-4E7A-8CB3-5254697BDBB8}" srcOrd="2" destOrd="0" presId="urn:microsoft.com/office/officeart/2005/8/layout/vList4#3"/>
    <dgm:cxn modelId="{EC41A62A-7012-4CBC-96A4-ED46469A69E9}" type="presParOf" srcId="{B17E2703-ED7C-40C1-AA5F-205C0BB9EA84}" destId="{10A85B69-F88F-4A3C-900B-DFE86B169A12}" srcOrd="3" destOrd="0" presId="urn:microsoft.com/office/officeart/2005/8/layout/vList4#3"/>
    <dgm:cxn modelId="{AD44D0B0-FC17-4063-84CF-27275563AFB3}" type="presParOf" srcId="{B17E2703-ED7C-40C1-AA5F-205C0BB9EA84}" destId="{7D4D5190-7A99-4EE3-BF13-894BFF6BFA1A}" srcOrd="4" destOrd="0" presId="urn:microsoft.com/office/officeart/2005/8/layout/vList4#3"/>
    <dgm:cxn modelId="{B41AA5E7-69C8-43F0-9F47-9E51E903D166}" type="presParOf" srcId="{7D4D5190-7A99-4EE3-BF13-894BFF6BFA1A}" destId="{681E65EC-7E48-44FF-9933-C4F2C62D5FC2}" srcOrd="0" destOrd="0" presId="urn:microsoft.com/office/officeart/2005/8/layout/vList4#3"/>
    <dgm:cxn modelId="{E79C2F6A-30E5-41F4-9570-8AC57B70E48B}" type="presParOf" srcId="{7D4D5190-7A99-4EE3-BF13-894BFF6BFA1A}" destId="{7DE197FE-AADA-44C3-8B2B-CF16D12E116A}" srcOrd="1" destOrd="0" presId="urn:microsoft.com/office/officeart/2005/8/layout/vList4#3"/>
    <dgm:cxn modelId="{38A10B43-3691-44A4-8EF0-91BCC1BE671F}" type="presParOf" srcId="{7D4D5190-7A99-4EE3-BF13-894BFF6BFA1A}" destId="{15C59F69-595E-4B67-B539-081BDD40D04C}" srcOrd="2" destOrd="0" presId="urn:microsoft.com/office/officeart/2005/8/layout/vList4#3"/>
    <dgm:cxn modelId="{548C2DDB-2DC5-4181-A727-9CD036E5CBFE}" type="presParOf" srcId="{B17E2703-ED7C-40C1-AA5F-205C0BB9EA84}" destId="{6AFA3499-CF7C-4437-BB77-60DAFC4E26ED}" srcOrd="5" destOrd="0" presId="urn:microsoft.com/office/officeart/2005/8/layout/vList4#3"/>
    <dgm:cxn modelId="{0B4D496C-CA7C-4869-B974-5FA0F34ED56E}" type="presParOf" srcId="{B17E2703-ED7C-40C1-AA5F-205C0BB9EA84}" destId="{04177967-29D6-49BF-B116-A3FFF9D57762}" srcOrd="6" destOrd="0" presId="urn:microsoft.com/office/officeart/2005/8/layout/vList4#3"/>
    <dgm:cxn modelId="{D5B8F993-01A7-4188-9CC2-8E76FD377A93}" type="presParOf" srcId="{04177967-29D6-49BF-B116-A3FFF9D57762}" destId="{E6F9F434-7712-4505-A360-B41A84A043E0}" srcOrd="0" destOrd="0" presId="urn:microsoft.com/office/officeart/2005/8/layout/vList4#3"/>
    <dgm:cxn modelId="{5DF6949F-A9EB-497A-910B-C456BD0ACBD5}" type="presParOf" srcId="{04177967-29D6-49BF-B116-A3FFF9D57762}" destId="{DC42D897-0D3D-4A0C-B8F0-96062FA331A1}" srcOrd="1" destOrd="0" presId="urn:microsoft.com/office/officeart/2005/8/layout/vList4#3"/>
    <dgm:cxn modelId="{CEEAF696-3CE4-4F3B-AC5E-B8F7AC7A3F87}" type="presParOf" srcId="{04177967-29D6-49BF-B116-A3FFF9D57762}" destId="{9B45B55E-F2CE-4F66-9AA5-B416991659BB}" srcOrd="2" destOrd="0" presId="urn:microsoft.com/office/officeart/2005/8/layout/vList4#3"/>
    <dgm:cxn modelId="{48EEDFE9-7F5C-44D7-B9AF-D1A617FD0D56}" type="presParOf" srcId="{B17E2703-ED7C-40C1-AA5F-205C0BB9EA84}" destId="{02816618-45D6-4853-8E16-607BF69E0FE6}" srcOrd="7" destOrd="0" presId="urn:microsoft.com/office/officeart/2005/8/layout/vList4#3"/>
    <dgm:cxn modelId="{BEF074BD-717F-46DE-B800-B151795DCFF6}" type="presParOf" srcId="{B17E2703-ED7C-40C1-AA5F-205C0BB9EA84}" destId="{8A66E07E-A0AF-47B7-92C7-CC6CC7F443E5}" srcOrd="8" destOrd="0" presId="urn:microsoft.com/office/officeart/2005/8/layout/vList4#3"/>
    <dgm:cxn modelId="{406E311D-4102-428D-877C-E984421EC1EA}" type="presParOf" srcId="{8A66E07E-A0AF-47B7-92C7-CC6CC7F443E5}" destId="{3AE17446-860D-4EED-9858-81EAAEE74108}" srcOrd="0" destOrd="0" presId="urn:microsoft.com/office/officeart/2005/8/layout/vList4#3"/>
    <dgm:cxn modelId="{B3B95139-F90C-4306-9BD3-5425E7363BC7}" type="presParOf" srcId="{8A66E07E-A0AF-47B7-92C7-CC6CC7F443E5}" destId="{59208E79-B8A7-477C-B741-F3EAF6407C81}" srcOrd="1" destOrd="0" presId="urn:microsoft.com/office/officeart/2005/8/layout/vList4#3"/>
    <dgm:cxn modelId="{6BAE08DA-FCF3-47A8-B5BD-CF671AF3A252}" type="presParOf" srcId="{8A66E07E-A0AF-47B7-92C7-CC6CC7F443E5}" destId="{6DB89233-6C18-422C-8D76-B2F98DAF26EC}" srcOrd="2" destOrd="0" presId="urn:microsoft.com/office/officeart/2005/8/layout/vList4#3"/>
    <dgm:cxn modelId="{05341ED4-6B73-4143-865D-D71694B5B544}" type="presParOf" srcId="{B17E2703-ED7C-40C1-AA5F-205C0BB9EA84}" destId="{623461AF-FD48-40D0-A3BF-0D1E53DA9042}" srcOrd="9" destOrd="0" presId="urn:microsoft.com/office/officeart/2005/8/layout/vList4#3"/>
    <dgm:cxn modelId="{1AF91050-D993-45CC-86FF-91B5EA0B5354}" type="presParOf" srcId="{B17E2703-ED7C-40C1-AA5F-205C0BB9EA84}" destId="{9C802191-4CA8-4A9C-A8A7-62F63FBE5E6E}" srcOrd="10" destOrd="0" presId="urn:microsoft.com/office/officeart/2005/8/layout/vList4#3"/>
    <dgm:cxn modelId="{81A1183A-9F47-4D26-848B-36FB5B8301BE}" type="presParOf" srcId="{9C802191-4CA8-4A9C-A8A7-62F63FBE5E6E}" destId="{146D769F-62ED-431B-A4BD-2A39C24C3EE2}" srcOrd="0" destOrd="0" presId="urn:microsoft.com/office/officeart/2005/8/layout/vList4#3"/>
    <dgm:cxn modelId="{4A33E25E-8048-474E-A768-945AD100DCDE}" type="presParOf" srcId="{9C802191-4CA8-4A9C-A8A7-62F63FBE5E6E}" destId="{194918B2-ACA7-43B4-A4A9-9BE6D6064C08}" srcOrd="1" destOrd="0" presId="urn:microsoft.com/office/officeart/2005/8/layout/vList4#3"/>
    <dgm:cxn modelId="{2CEEBFAF-8961-44E9-8DBC-02EBE29BDB8A}" type="presParOf" srcId="{9C802191-4CA8-4A9C-A8A7-62F63FBE5E6E}" destId="{7F9BDB90-37F6-4220-902D-3F293604C14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4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223,1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312,7</a:t>
          </a:r>
          <a:endParaRPr lang="ru-RU" sz="1400" b="1" i="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8 264,3</a:t>
          </a:r>
          <a:endParaRPr lang="ru-RU" sz="1400" b="1" i="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232,3</a:t>
          </a:r>
          <a:endParaRPr lang="ru-RU" sz="1400" b="1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E89563D3-5528-49FF-BEE5-097329658725}">
      <dgm:prSet phldrT="[Текст]" custT="1"/>
      <dgm:spPr/>
      <dgm:t>
        <a:bodyPr/>
        <a:lstStyle/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3 839,5</a:t>
          </a:r>
          <a:endParaRPr lang="ru-RU" sz="1400" b="1" i="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A050701-A593-4E09-B8D9-6F0D13FC7F30}" type="parTrans" cxnId="{709ABA7C-2919-4672-82BF-90D2F283C0A7}">
      <dgm:prSet/>
      <dgm:spPr/>
      <dgm:t>
        <a:bodyPr/>
        <a:lstStyle/>
        <a:p>
          <a:endParaRPr lang="ru-RU"/>
        </a:p>
      </dgm:t>
    </dgm:pt>
    <dgm:pt modelId="{C0F463B6-641B-45BE-ADA7-0C437093E6BA}" type="sibTrans" cxnId="{709ABA7C-2919-4672-82BF-90D2F283C0A7}">
      <dgm:prSet/>
      <dgm:spPr/>
      <dgm:t>
        <a:bodyPr/>
        <a:lstStyle/>
        <a:p>
          <a:endParaRPr lang="ru-RU"/>
        </a:p>
      </dgm:t>
    </dgm:pt>
    <dgm:pt modelId="{DDA0A6DA-157D-4608-A94A-C3BB34AA10D1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5 808,3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28A2700-FE87-4850-8F78-95AFFE8526B1}" type="parTrans" cxnId="{602F7DE3-A274-4B5F-857A-C585F2E96848}">
      <dgm:prSet/>
      <dgm:spPr/>
      <dgm:t>
        <a:bodyPr/>
        <a:lstStyle/>
        <a:p>
          <a:endParaRPr lang="ru-RU"/>
        </a:p>
      </dgm:t>
    </dgm:pt>
    <dgm:pt modelId="{DD66077A-327B-4751-9F50-9E87936D9693}" type="sibTrans" cxnId="{602F7DE3-A274-4B5F-857A-C585F2E96848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FAAA3-6F62-4E66-97AB-B45D403DD0C1}" type="pres">
      <dgm:prSet presAssocID="{DDA0A6DA-157D-4608-A94A-C3BB34AA10D1}" presName="comp" presStyleCnt="0"/>
      <dgm:spPr/>
    </dgm:pt>
    <dgm:pt modelId="{85880ECA-2650-481B-A59B-4CFE8443F062}" type="pres">
      <dgm:prSet presAssocID="{DDA0A6DA-157D-4608-A94A-C3BB34AA10D1}" presName="box" presStyleLbl="node1" presStyleIdx="0" presStyleCnt="6" custScaleY="87019" custLinFactNeighborX="-33333" custLinFactNeighborY="3355"/>
      <dgm:spPr/>
      <dgm:t>
        <a:bodyPr/>
        <a:lstStyle/>
        <a:p>
          <a:endParaRPr lang="ru-RU"/>
        </a:p>
      </dgm:t>
    </dgm:pt>
    <dgm:pt modelId="{5D8AE0B6-3A02-49E3-95D2-38D8FBBC4862}" type="pres">
      <dgm:prSet presAssocID="{DDA0A6DA-157D-4608-A94A-C3BB34AA10D1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809758-E2F0-481B-AD69-28595F1E5CB9}" type="pres">
      <dgm:prSet presAssocID="{DDA0A6DA-157D-4608-A94A-C3BB34AA10D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C778-2590-4509-9275-E84F198656C1}" type="pres">
      <dgm:prSet presAssocID="{DD66077A-327B-4751-9F50-9E87936D9693}" presName="spacer" presStyleCnt="0"/>
      <dgm:spPr/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1" presStyleCnt="6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6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528D261-1367-4287-9387-1240C719ED13}" type="pres">
      <dgm:prSet presAssocID="{E89563D3-5528-49FF-BEE5-097329658725}" presName="comp" presStyleCnt="0"/>
      <dgm:spPr/>
    </dgm:pt>
    <dgm:pt modelId="{0A333116-A0F0-42B1-B3C8-31D2DC24E4ED}" type="pres">
      <dgm:prSet presAssocID="{E89563D3-5528-49FF-BEE5-097329658725}" presName="box" presStyleLbl="node1" presStyleIdx="4" presStyleCnt="6"/>
      <dgm:spPr/>
      <dgm:t>
        <a:bodyPr/>
        <a:lstStyle/>
        <a:p>
          <a:endParaRPr lang="ru-RU"/>
        </a:p>
      </dgm:t>
    </dgm:pt>
    <dgm:pt modelId="{399D8D20-8820-430F-9E94-B302FC5EE2D0}" type="pres">
      <dgm:prSet presAssocID="{E89563D3-5528-49FF-BEE5-097329658725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6A9C02-84BA-4A78-B015-CC87A99ED689}" type="pres">
      <dgm:prSet presAssocID="{E89563D3-5528-49FF-BEE5-09732965872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CCE62-6589-46B4-BF08-3ED08E1F9F58}" type="pres">
      <dgm:prSet presAssocID="{C0F463B6-641B-45BE-ADA7-0C437093E6BA}" presName="spacer" presStyleCnt="0"/>
      <dgm:spPr/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6" custScaleY="87019" custLinFactNeighborX="-140" custLinFactNeighborY="-404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6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64110-ED7F-43F2-9872-89C54D9CA99D}" type="presOf" srcId="{8061A499-68BB-4517-AEA3-079F9BE298A5}" destId="{681E65EC-7E48-44FF-9933-C4F2C62D5FC2}" srcOrd="0" destOrd="0" presId="urn:microsoft.com/office/officeart/2005/8/layout/vList4#4"/>
    <dgm:cxn modelId="{674A1F39-AB07-4CE6-815A-1BD4486ABFFF}" type="presOf" srcId="{0CB101B1-31FC-4497-B774-302BD4E2A2CB}" destId="{ED0EA491-65AE-4061-9E58-F527A96B4B18}" srcOrd="1" destOrd="0" presId="urn:microsoft.com/office/officeart/2005/8/layout/vList4#4"/>
    <dgm:cxn modelId="{4EBEDBEE-3AC7-46AA-AFF4-F664C28B522E}" type="presOf" srcId="{E89563D3-5528-49FF-BEE5-097329658725}" destId="{0A333116-A0F0-42B1-B3C8-31D2DC24E4ED}" srcOrd="0" destOrd="0" presId="urn:microsoft.com/office/officeart/2005/8/layout/vList4#4"/>
    <dgm:cxn modelId="{BA7F2A33-4717-4F32-B102-45D49528CD06}" type="presOf" srcId="{68068276-3353-4C66-B853-CC5F797C3845}" destId="{1331ED41-3DD3-4EE3-8258-251B37A8AA34}" srcOrd="0" destOrd="0" presId="urn:microsoft.com/office/officeart/2005/8/layout/vList4#4"/>
    <dgm:cxn modelId="{31EE567C-073A-496A-9554-220EB16EDAAA}" srcId="{227A101D-8088-4F21-A936-43AB877355D2}" destId="{68068276-3353-4C66-B853-CC5F797C3845}" srcOrd="1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709ABA7C-2919-4672-82BF-90D2F283C0A7}" srcId="{227A101D-8088-4F21-A936-43AB877355D2}" destId="{E89563D3-5528-49FF-BEE5-097329658725}" srcOrd="4" destOrd="0" parTransId="{FA050701-A593-4E09-B8D9-6F0D13FC7F30}" sibTransId="{C0F463B6-641B-45BE-ADA7-0C437093E6BA}"/>
    <dgm:cxn modelId="{AA87FC43-CC1A-4EDA-9325-4AC0689BB922}" type="presOf" srcId="{DDA0A6DA-157D-4608-A94A-C3BB34AA10D1}" destId="{85880ECA-2650-481B-A59B-4CFE8443F062}" srcOrd="0" destOrd="0" presId="urn:microsoft.com/office/officeart/2005/8/layout/vList4#4"/>
    <dgm:cxn modelId="{58EAEF5B-4339-43DB-836C-27E92E256FEB}" type="presOf" srcId="{227A101D-8088-4F21-A936-43AB877355D2}" destId="{B17E2703-ED7C-40C1-AA5F-205C0BB9EA84}" srcOrd="0" destOrd="0" presId="urn:microsoft.com/office/officeart/2005/8/layout/vList4#4"/>
    <dgm:cxn modelId="{6AFC8FB2-762F-4D16-AF0C-3A7CE0555784}" type="presOf" srcId="{61D99D17-2746-4EA0-AD49-B2201E3298AB}" destId="{0CE79A18-16FB-4FBF-9129-D4AB1E2AEE32}" srcOrd="0" destOrd="0" presId="urn:microsoft.com/office/officeart/2005/8/layout/vList4#4"/>
    <dgm:cxn modelId="{19358CED-D1AC-4B81-9835-3DB910BCCA65}" type="presOf" srcId="{68068276-3353-4C66-B853-CC5F797C3845}" destId="{55312841-41DD-44DE-9A9C-3DB5A027B561}" srcOrd="1" destOrd="0" presId="urn:microsoft.com/office/officeart/2005/8/layout/vList4#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63074E6A-18BB-4EE3-BE33-A3A79CA2F9DA}" type="presOf" srcId="{8061A499-68BB-4517-AEA3-079F9BE298A5}" destId="{15C59F69-595E-4B67-B539-081BDD40D04C}" srcOrd="1" destOrd="0" presId="urn:microsoft.com/office/officeart/2005/8/layout/vList4#4"/>
    <dgm:cxn modelId="{01876FFA-1EB5-4125-80A0-E586AC665473}" type="presOf" srcId="{E89563D3-5528-49FF-BEE5-097329658725}" destId="{F56A9C02-84BA-4A78-B015-CC87A99ED689}" srcOrd="1" destOrd="0" presId="urn:microsoft.com/office/officeart/2005/8/layout/vList4#4"/>
    <dgm:cxn modelId="{602F7DE3-A274-4B5F-857A-C585F2E96848}" srcId="{227A101D-8088-4F21-A936-43AB877355D2}" destId="{DDA0A6DA-157D-4608-A94A-C3BB34AA10D1}" srcOrd="0" destOrd="0" parTransId="{428A2700-FE87-4850-8F78-95AFFE8526B1}" sibTransId="{DD66077A-327B-4751-9F50-9E87936D9693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8722D5F1-A281-43D3-AF64-C5F4F1C6557C}" type="presOf" srcId="{DDA0A6DA-157D-4608-A94A-C3BB34AA10D1}" destId="{0E809758-E2F0-481B-AD69-28595F1E5CB9}" srcOrd="1" destOrd="0" presId="urn:microsoft.com/office/officeart/2005/8/layout/vList4#4"/>
    <dgm:cxn modelId="{2B96A2A4-2F7B-4C1B-B01B-3FC28276EDD9}" type="presOf" srcId="{61D99D17-2746-4EA0-AD49-B2201E3298AB}" destId="{4CE6E21C-486E-4E7A-97E6-FE3F941B762A}" srcOrd="1" destOrd="0" presId="urn:microsoft.com/office/officeart/2005/8/layout/vList4#4"/>
    <dgm:cxn modelId="{DBB21EF9-AC25-4BC8-9C97-B5EE64E0B63F}" type="presOf" srcId="{0CB101B1-31FC-4497-B774-302BD4E2A2CB}" destId="{67233FA9-89F9-43A8-9F80-99BA1DBCD9E3}" srcOrd="0" destOrd="0" presId="urn:microsoft.com/office/officeart/2005/8/layout/vList4#4"/>
    <dgm:cxn modelId="{C62A0330-F726-41F6-A737-D49610C5B9ED}" type="presParOf" srcId="{B17E2703-ED7C-40C1-AA5F-205C0BB9EA84}" destId="{E1BFAAA3-6F62-4E66-97AB-B45D403DD0C1}" srcOrd="0" destOrd="0" presId="urn:microsoft.com/office/officeart/2005/8/layout/vList4#4"/>
    <dgm:cxn modelId="{D71797FE-36DF-4758-AE96-D1D69353A694}" type="presParOf" srcId="{E1BFAAA3-6F62-4E66-97AB-B45D403DD0C1}" destId="{85880ECA-2650-481B-A59B-4CFE8443F062}" srcOrd="0" destOrd="0" presId="urn:microsoft.com/office/officeart/2005/8/layout/vList4#4"/>
    <dgm:cxn modelId="{A45B1C60-8409-4CEA-AC25-3B399F5DBFD5}" type="presParOf" srcId="{E1BFAAA3-6F62-4E66-97AB-B45D403DD0C1}" destId="{5D8AE0B6-3A02-49E3-95D2-38D8FBBC4862}" srcOrd="1" destOrd="0" presId="urn:microsoft.com/office/officeart/2005/8/layout/vList4#4"/>
    <dgm:cxn modelId="{4B3891CC-2BE3-4010-984F-20736CFD733B}" type="presParOf" srcId="{E1BFAAA3-6F62-4E66-97AB-B45D403DD0C1}" destId="{0E809758-E2F0-481B-AD69-28595F1E5CB9}" srcOrd="2" destOrd="0" presId="urn:microsoft.com/office/officeart/2005/8/layout/vList4#4"/>
    <dgm:cxn modelId="{E43C7C1C-0F39-4C7B-BDC4-163900A27EBF}" type="presParOf" srcId="{B17E2703-ED7C-40C1-AA5F-205C0BB9EA84}" destId="{E4B9C778-2590-4509-9275-E84F198656C1}" srcOrd="1" destOrd="0" presId="urn:microsoft.com/office/officeart/2005/8/layout/vList4#4"/>
    <dgm:cxn modelId="{F969F964-59F7-4542-8792-1B3293D1C9F2}" type="presParOf" srcId="{B17E2703-ED7C-40C1-AA5F-205C0BB9EA84}" destId="{72FA62D0-0599-45E8-836F-576228845A69}" srcOrd="2" destOrd="0" presId="urn:microsoft.com/office/officeart/2005/8/layout/vList4#4"/>
    <dgm:cxn modelId="{A6558FBD-E9B6-468F-AD15-5DACF8A525B5}" type="presParOf" srcId="{72FA62D0-0599-45E8-836F-576228845A69}" destId="{1331ED41-3DD3-4EE3-8258-251B37A8AA34}" srcOrd="0" destOrd="0" presId="urn:microsoft.com/office/officeart/2005/8/layout/vList4#4"/>
    <dgm:cxn modelId="{99D7DF92-E01E-47B8-832C-5585525CB690}" type="presParOf" srcId="{72FA62D0-0599-45E8-836F-576228845A69}" destId="{8742C5EE-2DD0-46E4-AB75-87A4D25F8D62}" srcOrd="1" destOrd="0" presId="urn:microsoft.com/office/officeart/2005/8/layout/vList4#4"/>
    <dgm:cxn modelId="{AC13FB4F-3EB4-430A-B323-1C5FD0BBE587}" type="presParOf" srcId="{72FA62D0-0599-45E8-836F-576228845A69}" destId="{55312841-41DD-44DE-9A9C-3DB5A027B561}" srcOrd="2" destOrd="0" presId="urn:microsoft.com/office/officeart/2005/8/layout/vList4#4"/>
    <dgm:cxn modelId="{61DB41B2-9268-43ED-896A-E8B98C991E40}" type="presParOf" srcId="{B17E2703-ED7C-40C1-AA5F-205C0BB9EA84}" destId="{F66298ED-D5A6-459E-9653-B88A0D7DE72D}" srcOrd="3" destOrd="0" presId="urn:microsoft.com/office/officeart/2005/8/layout/vList4#4"/>
    <dgm:cxn modelId="{D80CBACA-EA81-4055-B207-25E158EC9667}" type="presParOf" srcId="{B17E2703-ED7C-40C1-AA5F-205C0BB9EA84}" destId="{931DB2C6-6A18-4320-B852-C2613EDB2FA8}" srcOrd="4" destOrd="0" presId="urn:microsoft.com/office/officeart/2005/8/layout/vList4#4"/>
    <dgm:cxn modelId="{A52690F0-8083-40AF-9726-59E86E824C49}" type="presParOf" srcId="{931DB2C6-6A18-4320-B852-C2613EDB2FA8}" destId="{67233FA9-89F9-43A8-9F80-99BA1DBCD9E3}" srcOrd="0" destOrd="0" presId="urn:microsoft.com/office/officeart/2005/8/layout/vList4#4"/>
    <dgm:cxn modelId="{5FD17ABE-8172-423A-A1FA-FB75DAE57C3C}" type="presParOf" srcId="{931DB2C6-6A18-4320-B852-C2613EDB2FA8}" destId="{B43CAF5A-DF0E-47F1-8B84-50B2394B9328}" srcOrd="1" destOrd="0" presId="urn:microsoft.com/office/officeart/2005/8/layout/vList4#4"/>
    <dgm:cxn modelId="{DA511622-0C54-4854-A522-1EB7B0301296}" type="presParOf" srcId="{931DB2C6-6A18-4320-B852-C2613EDB2FA8}" destId="{ED0EA491-65AE-4061-9E58-F527A96B4B18}" srcOrd="2" destOrd="0" presId="urn:microsoft.com/office/officeart/2005/8/layout/vList4#4"/>
    <dgm:cxn modelId="{1760CEDD-4D7B-4CE0-B11E-EB7A9BEEB6EB}" type="presParOf" srcId="{B17E2703-ED7C-40C1-AA5F-205C0BB9EA84}" destId="{5D375768-0ECA-4AFD-96FD-19990CEB488B}" srcOrd="5" destOrd="0" presId="urn:microsoft.com/office/officeart/2005/8/layout/vList4#4"/>
    <dgm:cxn modelId="{857EBBAB-0023-43C3-B485-71AED5160E84}" type="presParOf" srcId="{B17E2703-ED7C-40C1-AA5F-205C0BB9EA84}" destId="{7D4D5190-7A99-4EE3-BF13-894BFF6BFA1A}" srcOrd="6" destOrd="0" presId="urn:microsoft.com/office/officeart/2005/8/layout/vList4#4"/>
    <dgm:cxn modelId="{B906F03C-A242-47E8-98A6-926E783E848C}" type="presParOf" srcId="{7D4D5190-7A99-4EE3-BF13-894BFF6BFA1A}" destId="{681E65EC-7E48-44FF-9933-C4F2C62D5FC2}" srcOrd="0" destOrd="0" presId="urn:microsoft.com/office/officeart/2005/8/layout/vList4#4"/>
    <dgm:cxn modelId="{DF9BE460-BEA7-4E00-8120-F94133B5C4B0}" type="presParOf" srcId="{7D4D5190-7A99-4EE3-BF13-894BFF6BFA1A}" destId="{7DE197FE-AADA-44C3-8B2B-CF16D12E116A}" srcOrd="1" destOrd="0" presId="urn:microsoft.com/office/officeart/2005/8/layout/vList4#4"/>
    <dgm:cxn modelId="{5FC85940-E9E7-4AA8-B8D6-3B80F32DBAED}" type="presParOf" srcId="{7D4D5190-7A99-4EE3-BF13-894BFF6BFA1A}" destId="{15C59F69-595E-4B67-B539-081BDD40D04C}" srcOrd="2" destOrd="0" presId="urn:microsoft.com/office/officeart/2005/8/layout/vList4#4"/>
    <dgm:cxn modelId="{05E2F00C-401A-4F4E-AC44-0BA2F234BB36}" type="presParOf" srcId="{B17E2703-ED7C-40C1-AA5F-205C0BB9EA84}" destId="{6AFA3499-CF7C-4437-BB77-60DAFC4E26ED}" srcOrd="7" destOrd="0" presId="urn:microsoft.com/office/officeart/2005/8/layout/vList4#4"/>
    <dgm:cxn modelId="{4E2DE022-36F2-49ED-B6B2-9F429EB9ABD0}" type="presParOf" srcId="{B17E2703-ED7C-40C1-AA5F-205C0BB9EA84}" destId="{E528D261-1367-4287-9387-1240C719ED13}" srcOrd="8" destOrd="0" presId="urn:microsoft.com/office/officeart/2005/8/layout/vList4#4"/>
    <dgm:cxn modelId="{9D32F1D5-CA6A-47EB-B43E-90A94235E4C7}" type="presParOf" srcId="{E528D261-1367-4287-9387-1240C719ED13}" destId="{0A333116-A0F0-42B1-B3C8-31D2DC24E4ED}" srcOrd="0" destOrd="0" presId="urn:microsoft.com/office/officeart/2005/8/layout/vList4#4"/>
    <dgm:cxn modelId="{EC1F493F-167E-44A5-87E1-D089803A2017}" type="presParOf" srcId="{E528D261-1367-4287-9387-1240C719ED13}" destId="{399D8D20-8820-430F-9E94-B302FC5EE2D0}" srcOrd="1" destOrd="0" presId="urn:microsoft.com/office/officeart/2005/8/layout/vList4#4"/>
    <dgm:cxn modelId="{F995431F-CB47-4AA1-A5E8-5DF0EE74A44E}" type="presParOf" srcId="{E528D261-1367-4287-9387-1240C719ED13}" destId="{F56A9C02-84BA-4A78-B015-CC87A99ED689}" srcOrd="2" destOrd="0" presId="urn:microsoft.com/office/officeart/2005/8/layout/vList4#4"/>
    <dgm:cxn modelId="{361C57BC-CF6A-4F13-9070-A2CF76F1D982}" type="presParOf" srcId="{B17E2703-ED7C-40C1-AA5F-205C0BB9EA84}" destId="{A5ECCE62-6589-46B4-BF08-3ED08E1F9F58}" srcOrd="9" destOrd="0" presId="urn:microsoft.com/office/officeart/2005/8/layout/vList4#4"/>
    <dgm:cxn modelId="{C8AC0D30-3B56-498B-9E84-C7C307CCDEB5}" type="presParOf" srcId="{B17E2703-ED7C-40C1-AA5F-205C0BB9EA84}" destId="{E9C9C0DB-7628-4918-95C6-35F53D811906}" srcOrd="10" destOrd="0" presId="urn:microsoft.com/office/officeart/2005/8/layout/vList4#4"/>
    <dgm:cxn modelId="{F1706A3B-472B-461D-BEAD-60E370CAED08}" type="presParOf" srcId="{E9C9C0DB-7628-4918-95C6-35F53D811906}" destId="{0CE79A18-16FB-4FBF-9129-D4AB1E2AEE32}" srcOrd="0" destOrd="0" presId="urn:microsoft.com/office/officeart/2005/8/layout/vList4#4"/>
    <dgm:cxn modelId="{85B3932C-4054-4AEA-BCD8-17246A0C6F18}" type="presParOf" srcId="{E9C9C0DB-7628-4918-95C6-35F53D811906}" destId="{3A722FFA-D144-4D82-A948-F625B32E43B9}" srcOrd="1" destOrd="0" presId="urn:microsoft.com/office/officeart/2005/8/layout/vList4#4"/>
    <dgm:cxn modelId="{2DBA1B57-F751-41EC-A4B9-DEA4B211F7FB}" type="presParOf" srcId="{E9C9C0DB-7628-4918-95C6-35F53D811906}" destId="{4CE6E21C-486E-4E7A-97E6-FE3F941B762A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8207C-F7F9-44B1-A113-CCBA8F7883DB}">
      <dsp:nvSpPr>
        <dsp:cNvPr id="0" name=""/>
        <dsp:cNvSpPr/>
      </dsp:nvSpPr>
      <dsp:spPr>
        <a:xfrm>
          <a:off x="-5323539" y="-815266"/>
          <a:ext cx="6339057" cy="6339057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4C469-B746-45C9-9B8E-A7FB36E3F016}">
      <dsp:nvSpPr>
        <dsp:cNvPr id="0" name=""/>
        <dsp:cNvSpPr/>
      </dsp:nvSpPr>
      <dsp:spPr>
        <a:xfrm>
          <a:off x="531674" y="361991"/>
          <a:ext cx="7632559" cy="724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sz="1600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1674" y="361991"/>
        <a:ext cx="7632559" cy="724359"/>
      </dsp:txXfrm>
    </dsp:sp>
    <dsp:sp modelId="{6BF6E71A-DC72-41F8-B7A6-DB6A9D46E665}">
      <dsp:nvSpPr>
        <dsp:cNvPr id="0" name=""/>
        <dsp:cNvSpPr/>
      </dsp:nvSpPr>
      <dsp:spPr>
        <a:xfrm>
          <a:off x="78950" y="271446"/>
          <a:ext cx="905449" cy="90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8D4CF-CB71-4431-8378-75D5E09F497D}">
      <dsp:nvSpPr>
        <dsp:cNvPr id="0" name=""/>
        <dsp:cNvSpPr/>
      </dsp:nvSpPr>
      <dsp:spPr>
        <a:xfrm>
          <a:off x="946966" y="1448718"/>
          <a:ext cx="7217267" cy="724359"/>
        </a:xfrm>
        <a:prstGeom prst="rect">
          <a:avLst/>
        </a:prstGeom>
        <a:solidFill>
          <a:schemeClr val="accent2">
            <a:hueOff val="2160929"/>
            <a:satOff val="825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</a:t>
          </a:r>
          <a:r>
            <a:rPr lang="en-US" sz="1600" b="1" i="0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sz="1600" b="1" i="0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sz="1600" b="1" i="0" kern="1200" spc="-18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sz="1600" b="1" i="0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бюджете</a:t>
          </a:r>
          <a:r>
            <a:rPr lang="en-US" sz="1600" b="1" i="0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600" b="1" i="0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sz="1600" b="1" i="0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600" b="1" i="0" kern="1200" spc="-14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en-US" sz="1600" b="1" i="0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600" b="1" i="0" kern="1200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600" b="1" i="0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плановый</a:t>
          </a:r>
          <a:r>
            <a:rPr lang="en-US" sz="1600" b="1" i="0" kern="1200" spc="-14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</a:t>
          </a:r>
          <a:r>
            <a:rPr lang="en-US" sz="1600" b="1" i="0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sz="1600" b="1" i="0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b="1" i="0" kern="1200" spc="-14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202</a:t>
          </a:r>
          <a:r>
            <a:rPr lang="ru-RU" sz="1600" b="1" i="0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b="1" i="0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r>
            <a:rPr lang="en-US" sz="1600" b="1" i="0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sz="16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1448718"/>
        <a:ext cx="7217267" cy="724359"/>
      </dsp:txXfrm>
    </dsp:sp>
    <dsp:sp modelId="{AB017770-F85C-41E2-BBAF-A38019DC081B}">
      <dsp:nvSpPr>
        <dsp:cNvPr id="0" name=""/>
        <dsp:cNvSpPr/>
      </dsp:nvSpPr>
      <dsp:spPr>
        <a:xfrm>
          <a:off x="494242" y="1358174"/>
          <a:ext cx="905449" cy="90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160929"/>
              <a:satOff val="825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0B602-4518-4D22-8B12-266436102455}">
      <dsp:nvSpPr>
        <dsp:cNvPr id="0" name=""/>
        <dsp:cNvSpPr/>
      </dsp:nvSpPr>
      <dsp:spPr>
        <a:xfrm>
          <a:off x="946966" y="2535446"/>
          <a:ext cx="7217267" cy="724359"/>
        </a:xfrm>
        <a:prstGeom prst="rect">
          <a:avLst/>
        </a:prstGeom>
        <a:solidFill>
          <a:schemeClr val="accent2">
            <a:hueOff val="4321858"/>
            <a:satOff val="1650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en-US" sz="16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  <a:r>
            <a:rPr lang="en-US" sz="16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бюджетной</a:t>
          </a:r>
          <a:r>
            <a:rPr lang="en-US" sz="16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6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налоговой</a:t>
          </a:r>
          <a:r>
            <a:rPr lang="en-US" sz="16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  <a:r>
            <a:rPr lang="ru-RU" sz="16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sz="16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6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sz="16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6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sz="16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r>
            <a:rPr lang="ru-RU" sz="16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sz="16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26.10.2020 64</a:t>
          </a:r>
          <a:r>
            <a:rPr lang="en-US" sz="16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2535446"/>
        <a:ext cx="7217267" cy="724359"/>
      </dsp:txXfrm>
    </dsp:sp>
    <dsp:sp modelId="{6710FC97-70F7-403E-A28A-D1E14FABB1D8}">
      <dsp:nvSpPr>
        <dsp:cNvPr id="0" name=""/>
        <dsp:cNvSpPr/>
      </dsp:nvSpPr>
      <dsp:spPr>
        <a:xfrm>
          <a:off x="494242" y="2444901"/>
          <a:ext cx="905449" cy="90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321858"/>
              <a:satOff val="16502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6A3AC-3A6B-4535-85E8-8A373BEA4F7C}">
      <dsp:nvSpPr>
        <dsp:cNvPr id="0" name=""/>
        <dsp:cNvSpPr/>
      </dsp:nvSpPr>
      <dsp:spPr>
        <a:xfrm>
          <a:off x="531674" y="3622174"/>
          <a:ext cx="7632559" cy="724359"/>
        </a:xfrm>
        <a:prstGeom prst="rect">
          <a:avLst/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sz="1600" kern="1200" dirty="0">
            <a:solidFill>
              <a:srgbClr val="FFC000"/>
            </a:solidFill>
          </a:endParaRPr>
        </a:p>
      </dsp:txBody>
      <dsp:txXfrm>
        <a:off x="531674" y="3622174"/>
        <a:ext cx="7632559" cy="724359"/>
      </dsp:txXfrm>
    </dsp:sp>
    <dsp:sp modelId="{B27B6538-BA36-4505-9557-46BFC7109353}">
      <dsp:nvSpPr>
        <dsp:cNvPr id="0" name=""/>
        <dsp:cNvSpPr/>
      </dsp:nvSpPr>
      <dsp:spPr>
        <a:xfrm>
          <a:off x="78950" y="3531629"/>
          <a:ext cx="905449" cy="90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482786"/>
              <a:satOff val="2475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9758A-3F7E-4DAC-AD4D-1C59330E492F}">
      <dsp:nvSpPr>
        <dsp:cNvPr id="0" name=""/>
        <dsp:cNvSpPr/>
      </dsp:nvSpPr>
      <dsp:spPr>
        <a:xfrm>
          <a:off x="890273" y="176937"/>
          <a:ext cx="7623069" cy="22629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1724" y="176937"/>
        <a:ext cx="5360167" cy="2262902"/>
      </dsp:txXfrm>
    </dsp:sp>
    <dsp:sp modelId="{049FB882-E834-4B5C-AFAC-4BB339F5D64B}">
      <dsp:nvSpPr>
        <dsp:cNvPr id="0" name=""/>
        <dsp:cNvSpPr/>
      </dsp:nvSpPr>
      <dsp:spPr>
        <a:xfrm>
          <a:off x="936119" y="2592271"/>
          <a:ext cx="7613882" cy="23519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12074" y="2592271"/>
        <a:ext cx="5261973" cy="2351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468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4 340,6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705" y="23468"/>
        <a:ext cx="2976718" cy="764205"/>
      </dsp:txXfrm>
    </dsp:sp>
    <dsp:sp modelId="{DC3D1057-3911-49DC-8B4B-4F8305BF098A}">
      <dsp:nvSpPr>
        <dsp:cNvPr id="0" name=""/>
        <dsp:cNvSpPr/>
      </dsp:nvSpPr>
      <dsp:spPr>
        <a:xfrm>
          <a:off x="76420" y="7642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840626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2 697,3</a:t>
          </a:r>
        </a:p>
      </dsp:txBody>
      <dsp:txXfrm>
        <a:off x="839705" y="840626"/>
        <a:ext cx="2976718" cy="764205"/>
      </dsp:txXfrm>
    </dsp:sp>
    <dsp:sp modelId="{10414709-A3FF-419B-8BA0-6B96893FDF2B}">
      <dsp:nvSpPr>
        <dsp:cNvPr id="0" name=""/>
        <dsp:cNvSpPr/>
      </dsp:nvSpPr>
      <dsp:spPr>
        <a:xfrm>
          <a:off x="76420" y="917047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656187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10 858,7</a:t>
          </a:r>
          <a:endParaRPr lang="ru-RU" sz="14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1656187"/>
        <a:ext cx="2976718" cy="764205"/>
      </dsp:txXfrm>
    </dsp:sp>
    <dsp:sp modelId="{7DE197FE-AADA-44C3-8B2B-CF16D12E116A}">
      <dsp:nvSpPr>
        <dsp:cNvPr id="0" name=""/>
        <dsp:cNvSpPr/>
      </dsp:nvSpPr>
      <dsp:spPr>
        <a:xfrm>
          <a:off x="76420" y="175767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9F434-7712-4505-A360-B41A84A043E0}">
      <dsp:nvSpPr>
        <dsp:cNvPr id="0" name=""/>
        <dsp:cNvSpPr/>
      </dsp:nvSpPr>
      <dsp:spPr>
        <a:xfrm>
          <a:off x="0" y="2521879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474,6</a:t>
          </a:r>
          <a:endParaRPr lang="ru-RU" sz="14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2521879"/>
        <a:ext cx="2976718" cy="764205"/>
      </dsp:txXfrm>
    </dsp:sp>
    <dsp:sp modelId="{DC42D897-0D3D-4A0C-B8F0-96062FA331A1}">
      <dsp:nvSpPr>
        <dsp:cNvPr id="0" name=""/>
        <dsp:cNvSpPr/>
      </dsp:nvSpPr>
      <dsp:spPr>
        <a:xfrm>
          <a:off x="76420" y="259830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351509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63,8</a:t>
          </a:r>
        </a:p>
      </dsp:txBody>
      <dsp:txXfrm>
        <a:off x="839705" y="3351509"/>
        <a:ext cx="2976718" cy="764205"/>
      </dsp:txXfrm>
    </dsp:sp>
    <dsp:sp modelId="{59208E79-B8A7-477C-B741-F3EAF6407C81}">
      <dsp:nvSpPr>
        <dsp:cNvPr id="0" name=""/>
        <dsp:cNvSpPr/>
      </dsp:nvSpPr>
      <dsp:spPr>
        <a:xfrm>
          <a:off x="76420" y="3438926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D769F-62ED-431B-A4BD-2A39C24C3EE2}">
      <dsp:nvSpPr>
        <dsp:cNvPr id="0" name=""/>
        <dsp:cNvSpPr/>
      </dsp:nvSpPr>
      <dsp:spPr>
        <a:xfrm>
          <a:off x="0" y="4203132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245,2</a:t>
          </a: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4203132"/>
        <a:ext cx="2976718" cy="764205"/>
      </dsp:txXfrm>
    </dsp:sp>
    <dsp:sp modelId="{194918B2-ACA7-43B4-A4A9-9BE6D6064C08}">
      <dsp:nvSpPr>
        <dsp:cNvPr id="0" name=""/>
        <dsp:cNvSpPr/>
      </dsp:nvSpPr>
      <dsp:spPr>
        <a:xfrm>
          <a:off x="76420" y="427955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80ECA-2650-481B-A59B-4CFE8443F062}">
      <dsp:nvSpPr>
        <dsp:cNvPr id="0" name=""/>
        <dsp:cNvSpPr/>
      </dsp:nvSpPr>
      <dsp:spPr>
        <a:xfrm>
          <a:off x="0" y="25476"/>
          <a:ext cx="3672408" cy="660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5 808,3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5476"/>
        <a:ext cx="2861991" cy="660782"/>
      </dsp:txXfrm>
    </dsp:sp>
    <dsp:sp modelId="{5D8AE0B6-3A02-49E3-95D2-38D8FBBC4862}">
      <dsp:nvSpPr>
        <dsp:cNvPr id="0" name=""/>
        <dsp:cNvSpPr/>
      </dsp:nvSpPr>
      <dsp:spPr>
        <a:xfrm>
          <a:off x="75935" y="26649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1ED41-3DD3-4EE3-8258-251B37A8AA34}">
      <dsp:nvSpPr>
        <dsp:cNvPr id="0" name=""/>
        <dsp:cNvSpPr/>
      </dsp:nvSpPr>
      <dsp:spPr>
        <a:xfrm>
          <a:off x="0" y="736717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223,1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736717"/>
        <a:ext cx="2861991" cy="759353"/>
      </dsp:txXfrm>
    </dsp:sp>
    <dsp:sp modelId="{8742C5EE-2DD0-46E4-AB75-87A4D25F8D62}">
      <dsp:nvSpPr>
        <dsp:cNvPr id="0" name=""/>
        <dsp:cNvSpPr/>
      </dsp:nvSpPr>
      <dsp:spPr>
        <a:xfrm>
          <a:off x="75935" y="812652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572006"/>
          <a:ext cx="3672408" cy="989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312,7</a:t>
          </a:r>
          <a:endParaRPr lang="ru-RU" sz="1400" b="1" i="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1572006"/>
        <a:ext cx="2861991" cy="989020"/>
      </dsp:txXfrm>
    </dsp:sp>
    <dsp:sp modelId="{B43CAF5A-DF0E-47F1-8B84-50B2394B9328}">
      <dsp:nvSpPr>
        <dsp:cNvPr id="0" name=""/>
        <dsp:cNvSpPr/>
      </dsp:nvSpPr>
      <dsp:spPr>
        <a:xfrm>
          <a:off x="75935" y="1762775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636962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8 264,3</a:t>
          </a:r>
          <a:endParaRPr lang="ru-RU" sz="1400" b="1" i="0" kern="120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636962"/>
        <a:ext cx="2861991" cy="759353"/>
      </dsp:txXfrm>
    </dsp:sp>
    <dsp:sp modelId="{7DE197FE-AADA-44C3-8B2B-CF16D12E116A}">
      <dsp:nvSpPr>
        <dsp:cNvPr id="0" name=""/>
        <dsp:cNvSpPr/>
      </dsp:nvSpPr>
      <dsp:spPr>
        <a:xfrm>
          <a:off x="75935" y="2712898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3116-A0F0-42B1-B3C8-31D2DC24E4ED}">
      <dsp:nvSpPr>
        <dsp:cNvPr id="0" name=""/>
        <dsp:cNvSpPr/>
      </dsp:nvSpPr>
      <dsp:spPr>
        <a:xfrm>
          <a:off x="0" y="3472251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3 839,5</a:t>
          </a:r>
          <a:endParaRPr lang="ru-RU" sz="1400" b="1" i="0" kern="120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3472251"/>
        <a:ext cx="2861991" cy="759353"/>
      </dsp:txXfrm>
    </dsp:sp>
    <dsp:sp modelId="{399D8D20-8820-430F-9E94-B302FC5EE2D0}">
      <dsp:nvSpPr>
        <dsp:cNvPr id="0" name=""/>
        <dsp:cNvSpPr/>
      </dsp:nvSpPr>
      <dsp:spPr>
        <a:xfrm>
          <a:off x="75935" y="3548187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276825"/>
          <a:ext cx="3672408" cy="660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232,3</a:t>
          </a:r>
          <a:endParaRPr lang="ru-RU" sz="1400" b="1" kern="120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10416" y="4276825"/>
        <a:ext cx="2861991" cy="660782"/>
      </dsp:txXfrm>
    </dsp:sp>
    <dsp:sp modelId="{3A722FFA-D144-4D82-A948-F625B32E43B9}">
      <dsp:nvSpPr>
        <dsp:cNvPr id="0" name=""/>
        <dsp:cNvSpPr/>
      </dsp:nvSpPr>
      <dsp:spPr>
        <a:xfrm>
          <a:off x="75935" y="4340490"/>
          <a:ext cx="734481" cy="594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E9E8-4B09-4CA1-AA7B-9DAC36EC9FB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63CC-E7F5-45EF-91E5-416EA67BD26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355F-7928-42D0-BF67-69200A6D1AA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21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0C86-E3E4-4B6D-9BCD-F3E7D61BDDA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7B6B2F-0D60-4EAB-B9F3-73CE92A6E85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B171-FE36-4E85-BDDA-D4CEE07FECE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3F4-18E4-43AF-B0DF-B1C03432120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4102-1982-46E0-BDCB-54E5B77026E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6DF-85A6-4DD1-B095-AF1D8E8BFA2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73B0-1839-4917-8F9A-C873C78B7E9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E017D-D290-41D0-AB6F-5C91AF0B96B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32A694-E30C-4122-9414-228A715FFFC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96" y="622285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Треневское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71744"/>
            <a:ext cx="8964488" cy="4286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 Бюджет Треневского сельского поселения Миллеровского района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357298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400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Динамика поступлений налога на доходы</a:t>
            </a:r>
            <a:br>
              <a:rPr lang="ru-RU" sz="2400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</a:br>
            <a:r>
              <a:rPr lang="ru-RU" sz="2400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физических лиц в бюджет </a:t>
            </a:r>
            <a:r>
              <a:rPr lang="ru-RU" sz="2400" cap="all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треневского</a:t>
            </a:r>
            <a:r>
              <a:rPr lang="ru-RU" sz="2400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 сельского поселения Миллеровского района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59395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041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err="1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Динамик</a:t>
            </a:r>
            <a:r>
              <a:rPr lang="en-US" sz="2700" spc="-11" dirty="0" err="1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а</a:t>
            </a:r>
            <a:r>
              <a:rPr lang="en-US" sz="2700" dirty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расходов</a:t>
            </a:r>
            <a:r>
              <a:rPr lang="ru-RU" sz="2700" dirty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бюджет</a:t>
            </a:r>
            <a:r>
              <a:rPr lang="ru-RU" sz="2700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а Треневского сельского поселения</a:t>
            </a:r>
            <a:endParaRPr lang="ru-RU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97117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546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 Semibold" panose="020B0702040204020203" pitchFamily="34" charset="0"/>
              </a:rPr>
              <a:t>Расходы бюджета Треневского сельского поселения Миллеровского района в 2020 году</a:t>
            </a:r>
            <a:r>
              <a:rPr lang="ru-RU" sz="2400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</a:b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18 680,2 </a:t>
            </a: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800" dirty="0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823902"/>
              </p:ext>
            </p:extLst>
          </p:nvPr>
        </p:nvGraphicFramePr>
        <p:xfrm>
          <a:off x="323528" y="1722674"/>
          <a:ext cx="8568952" cy="490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448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a:t>
            </a:r>
            <a:endParaRPr lang="ru-RU" sz="2400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444478"/>
              </p:ext>
            </p:extLst>
          </p:nvPr>
        </p:nvGraphicFramePr>
        <p:xfrm>
          <a:off x="467544" y="1844824"/>
          <a:ext cx="8229600" cy="466073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96544"/>
                <a:gridCol w="1080120"/>
                <a:gridCol w="1152128"/>
                <a:gridCol w="11008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Georgia" pitchFamily="18" charset="0"/>
                        </a:rPr>
                        <a:t> программы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Проект 2021 </a:t>
                      </a:r>
                      <a:r>
                        <a:rPr lang="ru-RU" sz="1400" dirty="0" smtClean="0">
                          <a:latin typeface="Georgia" pitchFamily="18" charset="0"/>
                        </a:rPr>
                        <a:t>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Проект 2022 </a:t>
                      </a:r>
                      <a:r>
                        <a:rPr lang="ru-RU" sz="1400" dirty="0" smtClean="0">
                          <a:latin typeface="Georgia" pitchFamily="18" charset="0"/>
                        </a:rPr>
                        <a:t>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Проект 2023 </a:t>
                      </a:r>
                      <a:r>
                        <a:rPr lang="ru-RU" sz="1400" dirty="0" smtClean="0">
                          <a:latin typeface="Georgia" pitchFamily="18" charset="0"/>
                        </a:rPr>
                        <a:t>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муниципальными финансами»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</a:t>
                      </a:r>
                      <a:r>
                        <a:rPr lang="ru-RU" sz="1400" b="0" i="1" baseline="0" dirty="0" smtClean="0">
                          <a:latin typeface="Georgia" pitchFamily="18" charset="0"/>
                          <a:cs typeface="Consolas" pitchFamily="49" charset="0"/>
                        </a:rPr>
                        <a:t> 394,0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5 223,2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5 231,6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«Муниципальная политика»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 пожарной безопасности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и безопасности людей на водных объектах»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качественными жилищно-коммунальными услугами населения Треневского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8 556,3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232,3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237,8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0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«Информационное общество»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«Развитие культуры»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3 839,5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3 781,4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4 001,7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«Социальная поддержка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223,1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223,1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223,1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Всего по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18 052,9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9 465,0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9 699,2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Непрограммные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расходы</a:t>
                      </a:r>
                      <a:endParaRPr lang="ru-RU" sz="14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627,3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520,0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569,3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52320" y="1484784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01738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1" name="Picture 14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2846" name="Picture 140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1771" y="868680"/>
            <a:ext cx="341375" cy="341375"/>
          </a:xfrm>
          <a:prstGeom prst="rect">
            <a:avLst/>
          </a:prstGeom>
          <a:noFill/>
          <a:extLst/>
        </p:spPr>
      </p:pic>
      <p:sp>
        <p:nvSpPr>
          <p:cNvPr id="2895" name="Rectangle 2895"/>
          <p:cNvSpPr/>
          <p:nvPr/>
        </p:nvSpPr>
        <p:spPr>
          <a:xfrm>
            <a:off x="-177426" y="30980"/>
            <a:ext cx="9064357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Доля муниципальных программ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в общем объеме расходов, 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запланированных</a:t>
            </a:r>
          </a:p>
          <a:p>
            <a:pPr marL="0" algn="ctr"/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 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на реализацию</a:t>
            </a:r>
            <a:r>
              <a:rPr lang="ru-RU" sz="2400" b="1" i="0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 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муниципальных программ в бюджете </a:t>
            </a:r>
            <a:r>
              <a:rPr lang="ru-RU" sz="2400" b="1" i="0" spc="0" baseline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Миллеровского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 района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в 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202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1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году </a:t>
            </a:r>
          </a:p>
        </p:txBody>
      </p:sp>
      <p:sp>
        <p:nvSpPr>
          <p:cNvPr id="2897" name="Rectangle 2897"/>
          <p:cNvSpPr/>
          <p:nvPr/>
        </p:nvSpPr>
        <p:spPr>
          <a:xfrm>
            <a:off x="636727" y="1887720"/>
            <a:ext cx="85577" cy="483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0" baseline="0" dirty="0">
                <a:latin typeface="Georgia"/>
              </a:rPr>
              <a:t> </a:t>
            </a:r>
          </a:p>
        </p:txBody>
      </p:sp>
      <p:sp>
        <p:nvSpPr>
          <p:cNvPr id="2899" name="Rectangle 2899"/>
          <p:cNvSpPr/>
          <p:nvPr/>
        </p:nvSpPr>
        <p:spPr>
          <a:xfrm>
            <a:off x="1655952" y="2318701"/>
            <a:ext cx="70753" cy="340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latin typeface="Arial"/>
              </a:rPr>
              <a:t> </a:t>
            </a:r>
          </a:p>
        </p:txBody>
      </p:sp>
      <p:sp>
        <p:nvSpPr>
          <p:cNvPr id="2901" name="Rectangle 2901"/>
          <p:cNvSpPr/>
          <p:nvPr/>
        </p:nvSpPr>
        <p:spPr>
          <a:xfrm>
            <a:off x="1655952" y="3542742"/>
            <a:ext cx="63550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241304" y="1772017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210315" y="288629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305410" y="1764501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211144" y="4269977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3241748" y="288786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3214191" y="4432106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6241305" y="2973046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TextBox 160"/>
          <p:cNvSpPr txBox="1"/>
          <p:nvPr/>
        </p:nvSpPr>
        <p:spPr>
          <a:xfrm>
            <a:off x="7476989" y="1861861"/>
            <a:ext cx="138739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Муниципальная политика</a:t>
            </a:r>
            <a:endParaRPr lang="ru-RU" sz="12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0,1%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6372200" y="1861861"/>
            <a:ext cx="1104789" cy="692159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/>
          <p:cNvSpPr txBox="1"/>
          <p:nvPr/>
        </p:nvSpPr>
        <p:spPr>
          <a:xfrm>
            <a:off x="190254" y="2963520"/>
            <a:ext cx="15672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Социальная под-</a:t>
            </a:r>
          </a:p>
          <a:p>
            <a:pPr algn="ctr"/>
            <a:r>
              <a:rPr lang="ru-RU" sz="1200" dirty="0" err="1" smtClean="0">
                <a:solidFill>
                  <a:schemeClr val="bg1">
                    <a:lumMod val="85000"/>
                  </a:schemeClr>
                </a:solidFill>
              </a:rPr>
              <a:t>держка</a:t>
            </a: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 граждан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1,2%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1745429" y="3003515"/>
            <a:ext cx="1104789" cy="692159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TextBox 169"/>
          <p:cNvSpPr txBox="1"/>
          <p:nvPr/>
        </p:nvSpPr>
        <p:spPr>
          <a:xfrm>
            <a:off x="192798" y="1847953"/>
            <a:ext cx="210502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sz="1300" b="1" dirty="0" smtClean="0">
                <a:solidFill>
                  <a:srgbClr val="E01ED2"/>
                </a:solidFill>
              </a:rPr>
              <a:t>28,9%</a:t>
            </a:r>
            <a:endParaRPr lang="ru-RU" sz="1300" b="1" dirty="0">
              <a:solidFill>
                <a:srgbClr val="E01ED2"/>
              </a:solidFill>
            </a:endParaRP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2106484" y="1945845"/>
            <a:ext cx="833565" cy="692159"/>
          </a:xfrm>
          <a:prstGeom prst="roundRect">
            <a:avLst/>
          </a:prstGeom>
          <a:blipFill dpi="0" rotWithShape="1">
            <a:blip r:embed="rId6" cstate="print"/>
            <a:srcRect/>
            <a:stretch>
              <a:fillRect l="-62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TextBox 171"/>
          <p:cNvSpPr txBox="1"/>
          <p:nvPr/>
        </p:nvSpPr>
        <p:spPr>
          <a:xfrm>
            <a:off x="244205" y="4380157"/>
            <a:ext cx="194312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>
                    <a:lumMod val="85000"/>
                  </a:schemeClr>
                </a:solidFill>
              </a:rPr>
              <a:t>Обеспечение населения качественными услугами ЖКХ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45,8%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2016653" y="4408939"/>
            <a:ext cx="833565" cy="692159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 t="-5000" b="-5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TextBox 178"/>
          <p:cNvSpPr txBox="1"/>
          <p:nvPr/>
        </p:nvSpPr>
        <p:spPr>
          <a:xfrm>
            <a:off x="3070274" y="2999041"/>
            <a:ext cx="21050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Развитие культуры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20,6% 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4810485" y="2983821"/>
            <a:ext cx="1104789" cy="692159"/>
          </a:xfrm>
          <a:prstGeom prst="roundRect">
            <a:avLst/>
          </a:prstGeom>
          <a:blipFill dpi="0" rotWithShape="1">
            <a:blip r:embed="rId8" cstate="print"/>
            <a:srcRect/>
            <a:stretch>
              <a:fillRect l="-1000" t="-5000" b="-36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TextBox 182"/>
          <p:cNvSpPr txBox="1"/>
          <p:nvPr/>
        </p:nvSpPr>
        <p:spPr>
          <a:xfrm>
            <a:off x="3176091" y="4372407"/>
            <a:ext cx="18933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Защита населения и территории от ЧС, обеспечение пожарной безопасности и безопасности на водных объектах</a:t>
            </a:r>
          </a:p>
          <a:p>
            <a:pPr algn="ctr"/>
            <a:r>
              <a:rPr lang="ru-RU" sz="1300" b="1" dirty="0" smtClean="0">
                <a:solidFill>
                  <a:srgbClr val="E01ED2"/>
                </a:solidFill>
              </a:rPr>
              <a:t>0,1%</a:t>
            </a:r>
            <a:endParaRPr lang="ru-RU" sz="1300" b="1" dirty="0">
              <a:solidFill>
                <a:srgbClr val="E01ED2"/>
              </a:solidFill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5018817" y="4518770"/>
            <a:ext cx="833565" cy="692159"/>
          </a:xfrm>
          <a:prstGeom prst="roundRect">
            <a:avLst/>
          </a:prstGeom>
          <a:blipFill dpi="0" rotWithShape="1">
            <a:blip r:embed="rId9" cstate="print"/>
            <a:srcRect/>
            <a:stretch>
              <a:fillRect l="-6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9" name="TextBox 188"/>
          <p:cNvSpPr txBox="1"/>
          <p:nvPr/>
        </p:nvSpPr>
        <p:spPr>
          <a:xfrm>
            <a:off x="6136530" y="3070279"/>
            <a:ext cx="174099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>
                    <a:lumMod val="85000"/>
                  </a:schemeClr>
                </a:solidFill>
              </a:rPr>
              <a:t>Информационное общество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0,1%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7769336" y="3082920"/>
            <a:ext cx="1104789" cy="692159"/>
          </a:xfrm>
          <a:prstGeom prst="roundRect">
            <a:avLst/>
          </a:prstGeom>
          <a:blipFill dpi="0" rotWithShape="1">
            <a:blip r:embed="rId10" cstate="print"/>
            <a:srcRect/>
            <a:stretch>
              <a:fillRect t="-3000" b="-8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ОСНОВА ФОРМИРОВАНИЯ ПРОЕКТА БЮДЖЕТА МИЛЛЕРОВСКОГО РАЙОНА НА</a:t>
            </a:r>
            <a:r>
              <a:rPr lang="en-US" sz="2400" b="1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202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1ГОД И НА ПЛАНОВЫЙ ПЕРИОД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 202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И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 202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ГОДОВ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24549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21429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itchFamily="18" charset="0"/>
              </a:rPr>
              <a:t>Особенности составления проекта бюджета Треневского сельского поселения Миллеровского района на 2021 год и на плановый период 2022 и 2023 годов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23528" y="2564904"/>
            <a:ext cx="6624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2021 год и на плановый период 2022 и 2023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</a:t>
            </a:r>
            <a:endParaRPr lang="en-US" sz="16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-198276" y="5070668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5536" y="5068423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67544" y="1628800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124744"/>
            <a:ext cx="1559365" cy="1378089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348880"/>
            <a:ext cx="130368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284984"/>
            <a:ext cx="1728192" cy="1527290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7918" y="4877643"/>
            <a:ext cx="1440617" cy="12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Основные направления  бюджетной и налоговой политики Треневского сельского поселения </a:t>
            </a:r>
            <a:b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на 2021-2023 годы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86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814619"/>
                </a:solidFill>
                <a:latin typeface="Monotype Corsiva" pitchFamily="66" charset="0"/>
              </a:rPr>
              <a:t>Утверждены постановлением Администрации Треневского сельского поселения от  26.10.2020 № 71</a:t>
            </a:r>
            <a:endParaRPr lang="ru-RU" sz="2400" b="1" dirty="0">
              <a:solidFill>
                <a:srgbClr val="814619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8545" y="2636912"/>
            <a:ext cx="2808312" cy="14401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2420888"/>
            <a:ext cx="3384376" cy="16561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/>
              <a:t>  </a:t>
            </a:r>
            <a:r>
              <a:rPr lang="ru-RU" sz="1200" b="1" dirty="0" smtClean="0">
                <a:solidFill>
                  <a:srgbClr val="7030A0"/>
                </a:solidFill>
              </a:rPr>
              <a:t>Сбалансированность бюджета</a:t>
            </a:r>
          </a:p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7030A0"/>
                </a:solidFill>
              </a:rPr>
              <a:t>  Устойчивость бюджетной системы 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75856" y="2708920"/>
            <a:ext cx="1872208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944" y="4869160"/>
            <a:ext cx="8136904" cy="17281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2075" indent="-92075">
              <a:buFont typeface="Wingdings" pitchFamily="2" charset="2"/>
              <a:buChar char="ü"/>
            </a:pPr>
            <a:r>
              <a:rPr lang="ru-RU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Реализация Указов Президента РФ</a:t>
            </a:r>
          </a:p>
          <a:p>
            <a:pPr marL="92075" indent="-92075">
              <a:buFont typeface="Wingdings" pitchFamily="2" charset="2"/>
              <a:buChar char="ü"/>
            </a:pPr>
            <a:r>
              <a:rPr lang="ru-RU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Достижение целей социально-экономического развития Треневского сельского поселения</a:t>
            </a:r>
            <a:endParaRPr lang="ru-RU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4581128"/>
            <a:ext cx="5472608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1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Segoe UI Semibold" pitchFamily="34" charset="0"/>
              </a:rPr>
              <a:t>Основные приоритеты Треневского сельского поселения </a:t>
            </a:r>
            <a:endParaRPr lang="ru-RU" sz="2400" dirty="0">
              <a:solidFill>
                <a:srgbClr val="FF0000"/>
              </a:solidFill>
              <a:latin typeface="Segoe UI Semibold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6A56E-A333-4C61-8E08-8611FFD624D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03232" cy="741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Обеспечение социального благополучия населения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249289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E01ED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E01ED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7504" y="3654940"/>
            <a:ext cx="2923834" cy="2911872"/>
            <a:chOff x="316566" y="0"/>
            <a:chExt cx="2923834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16566" y="0"/>
              <a:ext cx="2923834" cy="291187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16566" y="1164748"/>
              <a:ext cx="2923834" cy="11647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kern="120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Повышение налоговых и неналоговых поступлений в бюджет</a:t>
              </a:r>
              <a:endParaRPr lang="ru-RU" b="1" i="1" kern="12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57942" y="3747776"/>
            <a:ext cx="2750861" cy="2911872"/>
            <a:chOff x="3342853" y="0"/>
            <a:chExt cx="2750861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342853" y="0"/>
              <a:ext cx="2750861" cy="291187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342853" y="1164748"/>
              <a:ext cx="2750861" cy="11647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kern="120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Формирование расходов с учетом их оптимизации и повышения эффективности</a:t>
              </a:r>
              <a:endParaRPr lang="ru-RU" b="1" i="1" kern="12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56367" y="3693266"/>
            <a:ext cx="2631266" cy="2911872"/>
            <a:chOff x="6196166" y="0"/>
            <a:chExt cx="2631266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196166" y="0"/>
              <a:ext cx="2631266" cy="291187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196166" y="1164748"/>
              <a:ext cx="2631266" cy="11647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kern="120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Проведение взвешенной долговой политики</a:t>
              </a:r>
              <a:endParaRPr lang="ru-RU" b="1" i="1" kern="12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9" name="Овал 18"/>
          <p:cNvSpPr/>
          <p:nvPr/>
        </p:nvSpPr>
        <p:spPr>
          <a:xfrm>
            <a:off x="1043608" y="4293096"/>
            <a:ext cx="811900" cy="80081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Овал 19"/>
          <p:cNvSpPr/>
          <p:nvPr/>
        </p:nvSpPr>
        <p:spPr>
          <a:xfrm>
            <a:off x="7020272" y="4149080"/>
            <a:ext cx="826202" cy="80081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Овал 20"/>
          <p:cNvSpPr/>
          <p:nvPr/>
        </p:nvSpPr>
        <p:spPr>
          <a:xfrm>
            <a:off x="4139952" y="4149080"/>
            <a:ext cx="774442" cy="80081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2084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143480748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88640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UI Semibold" pitchFamily="34" charset="0"/>
              </a:rPr>
              <a:t>Меры, принимаемые для обеспечения сбалансированности бюджета Треневского сельского поселения 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egoe UI Semibold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2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986521" y="0"/>
            <a:ext cx="5378401" cy="685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itchFamily="18" charset="0"/>
              </a:rPr>
              <a:t>Прогноз основных характеристик бюджета Треневского сельского поселения на 2021 год и на плановый период 2022 и 2023 годов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19912"/>
              </p:ext>
            </p:extLst>
          </p:nvPr>
        </p:nvGraphicFramePr>
        <p:xfrm>
          <a:off x="467546" y="1772816"/>
          <a:ext cx="8280919" cy="4752528"/>
        </p:xfrm>
        <a:graphic>
          <a:graphicData uri="http://schemas.openxmlformats.org/drawingml/2006/table">
            <a:tbl>
              <a:tblPr/>
              <a:tblGrid>
                <a:gridCol w="2376262"/>
                <a:gridCol w="2016224"/>
                <a:gridCol w="2013956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 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18 680,2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8 164,5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8 040,7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7 821,5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7 944,3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8 040,5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Безвозмезд-ные поступления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10 858,7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220,2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18 680,2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9 985,0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10 268,5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-1 820,5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- 2 227,8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60764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040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 Semibold" pitchFamily="34" charset="0"/>
              </a:rPr>
              <a:t>Основные параметры бюджета Треневского сельского поселения на 2021 год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 Semibold" pitchFamily="34" charset="0"/>
              </a:rPr>
            </a:b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goe UI Semibold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788961067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519947821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18 680,2</a:t>
            </a:r>
            <a:endParaRPr lang="ru-RU" sz="17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18 680,2</a:t>
            </a:r>
            <a:endParaRPr lang="ru-RU" sz="17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278305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Arial" charset="0"/>
              </a:rPr>
              <a:t>СТРУКТУРА НАЛОГОВЫХ И НЕНАЛОГОВЫХ ДОХОДОВ </a:t>
            </a:r>
            <a:br>
              <a:rPr lang="ru-RU" sz="2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Arial" charset="0"/>
              </a:rPr>
            </a:br>
            <a:r>
              <a:rPr lang="ru-RU" sz="2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Arial" charset="0"/>
              </a:rPr>
              <a:t>БЮДЖЕТА Треневского сельского поселения Миллеровского района В 2021 ГОДУ</a:t>
            </a: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rebuchet MS"/>
                <a:cs typeface="Arial" charset="0"/>
              </a:rPr>
              <a:t/>
            </a:r>
            <a:b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rebuchet MS"/>
                <a:cs typeface="Arial" charset="0"/>
              </a:rPr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330295"/>
              </p:ext>
            </p:extLst>
          </p:nvPr>
        </p:nvGraphicFramePr>
        <p:xfrm>
          <a:off x="395536" y="1268760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0477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2879</TotalTime>
  <Words>869</Words>
  <Application>Microsoft Office PowerPoint</Application>
  <PresentationFormat>Экран (4:3)</PresentationFormat>
  <Paragraphs>190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Треневское сельское поселение   </vt:lpstr>
      <vt:lpstr>ОСНОВА ФОРМИРОВАНИЯ ПРОЕКТА БЮДЖЕТА МИЛЛЕРОВСКОГО РАЙОНА НА 2021ГОД И НА ПЛАНОВЫЙ ПЕРИОД 2022 И 2023 ГОДОВ </vt:lpstr>
      <vt:lpstr>Презентация PowerPoint</vt:lpstr>
      <vt:lpstr>Основные направления  бюджетной и налоговой политики Треневского сельского поселения  на 2021-2023 годы </vt:lpstr>
      <vt:lpstr>Основные приоритеты Треневского сельского поселения </vt:lpstr>
      <vt:lpstr>Презентация PowerPoint</vt:lpstr>
      <vt:lpstr>Прогноз основных характеристик бюджета Треневского сельского поселения на 2021 год и на плановый период 2022 и 2023 годов</vt:lpstr>
      <vt:lpstr>Основные параметры бюджета Треневского сельского поселения на 2021 год </vt:lpstr>
      <vt:lpstr>СТРУКТУРА НАЛОГОВЫХ И НЕНАЛОГОВЫХ ДОХОДОВ  БЮДЖЕТА Треневского сельского поселения Миллеровского района В 2021 ГОДУ </vt:lpstr>
      <vt:lpstr>Динамика поступлений налога на доходы физических лиц в бюджет треневского сельского поселения Миллеровского района</vt:lpstr>
      <vt:lpstr>Динамика расходов бюджета Треневского сельского поселения</vt:lpstr>
      <vt:lpstr>Расходы бюджета Треневского сельского поселения Миллеровского района в 2020 году 18 680,2 тыс. рублей</vt:lpstr>
      <vt:lpstr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479</cp:revision>
  <dcterms:created xsi:type="dcterms:W3CDTF">2010-05-23T14:28:12Z</dcterms:created>
  <dcterms:modified xsi:type="dcterms:W3CDTF">2020-11-17T13:18:06Z</dcterms:modified>
</cp:coreProperties>
</file>